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handoutMasterIdLst>
    <p:handoutMasterId r:id="rId14"/>
  </p:handoutMasterIdLst>
  <p:sldIdLst>
    <p:sldId id="339" r:id="rId3"/>
    <p:sldId id="340" r:id="rId4"/>
    <p:sldId id="348" r:id="rId5"/>
    <p:sldId id="314" r:id="rId6"/>
    <p:sldId id="341" r:id="rId7"/>
    <p:sldId id="344" r:id="rId8"/>
    <p:sldId id="338" r:id="rId9"/>
    <p:sldId id="334" r:id="rId10"/>
    <p:sldId id="349" r:id="rId11"/>
    <p:sldId id="351" r:id="rId12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6D07"/>
    <a:srgbClr val="C5FCFF"/>
    <a:srgbClr val="F8EAAB"/>
    <a:srgbClr val="634E02"/>
    <a:srgbClr val="3C8C9B"/>
    <a:srgbClr val="0066FF"/>
    <a:srgbClr val="33CCFF"/>
    <a:srgbClr val="3C8C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26" autoAdjust="0"/>
    <p:restoredTop sz="94003"/>
  </p:normalViewPr>
  <p:slideViewPr>
    <p:cSldViewPr showGuides="1">
      <p:cViewPr>
        <p:scale>
          <a:sx n="77" d="100"/>
          <a:sy n="77" d="100"/>
        </p:scale>
        <p:origin x="-552" y="246"/>
      </p:cViewPr>
      <p:guideLst>
        <p:guide orient="horz" pos="2380"/>
        <p:guide pos="28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5C1334-9A42-48B6-9519-93BD1640DE3C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19C1714-014A-4215-AA6E-7D50B3AB837F}">
      <dgm:prSet phldrT="[Text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US" b="1" dirty="0" err="1" smtClean="0">
              <a:solidFill>
                <a:schemeClr val="tx1"/>
              </a:solidFill>
            </a:rPr>
            <a:t>Vật</a:t>
          </a:r>
          <a:r>
            <a:rPr lang="en-US" b="1" dirty="0" smtClean="0">
              <a:solidFill>
                <a:schemeClr val="tx1"/>
              </a:solidFill>
            </a:rPr>
            <a:t> </a:t>
          </a:r>
          <a:r>
            <a:rPr lang="en-US" b="1" dirty="0" err="1" smtClean="0">
              <a:solidFill>
                <a:schemeClr val="tx1"/>
              </a:solidFill>
            </a:rPr>
            <a:t>liệu</a:t>
          </a:r>
          <a:r>
            <a:rPr lang="en-US" b="1" dirty="0" smtClean="0">
              <a:solidFill>
                <a:schemeClr val="tx1"/>
              </a:solidFill>
            </a:rPr>
            <a:t>:</a:t>
          </a:r>
          <a:endParaRPr lang="en-US" dirty="0">
            <a:solidFill>
              <a:schemeClr val="tx1"/>
            </a:solidFill>
          </a:endParaRPr>
        </a:p>
      </dgm:t>
    </dgm:pt>
    <dgm:pt modelId="{CAE70A13-90BA-4D5E-927F-AE215C1197C0}" type="parTrans" cxnId="{3661E1E6-057D-4FA5-A116-C4C500F0537A}">
      <dgm:prSet/>
      <dgm:spPr/>
      <dgm:t>
        <a:bodyPr/>
        <a:lstStyle/>
        <a:p>
          <a:endParaRPr lang="en-US"/>
        </a:p>
      </dgm:t>
    </dgm:pt>
    <dgm:pt modelId="{95BFC2E9-F4A3-45E0-AA3F-552880594BB1}" type="sibTrans" cxnId="{3661E1E6-057D-4FA5-A116-C4C500F0537A}">
      <dgm:prSet/>
      <dgm:spPr/>
      <dgm:t>
        <a:bodyPr/>
        <a:lstStyle/>
        <a:p>
          <a:endParaRPr lang="en-US"/>
        </a:p>
      </dgm:t>
    </dgm:pt>
    <dgm:pt modelId="{F841859C-EB4E-4E15-AC45-D6F977DC53B4}">
      <dgm:prSet phldrT="[Text]" custT="1"/>
      <dgm:spPr/>
      <dgm:t>
        <a:bodyPr/>
        <a:lstStyle/>
        <a:p>
          <a:r>
            <a:rPr lang="en-US" sz="2400" smtClean="0"/>
            <a:t>2m vải khổ 1.2m</a:t>
          </a:r>
          <a:endParaRPr lang="en-US" sz="2400" dirty="0"/>
        </a:p>
      </dgm:t>
    </dgm:pt>
    <dgm:pt modelId="{EAC422C6-7ABA-4BDF-AB15-1C0182B098A1}" type="parTrans" cxnId="{2D65DCDF-BA63-4214-8494-78570417D045}">
      <dgm:prSet/>
      <dgm:spPr/>
      <dgm:t>
        <a:bodyPr/>
        <a:lstStyle/>
        <a:p>
          <a:endParaRPr lang="en-US"/>
        </a:p>
      </dgm:t>
    </dgm:pt>
    <dgm:pt modelId="{1AA2D1BE-F205-4F65-9E21-4220A57CC694}" type="sibTrans" cxnId="{2D65DCDF-BA63-4214-8494-78570417D045}">
      <dgm:prSet/>
      <dgm:spPr/>
      <dgm:t>
        <a:bodyPr/>
        <a:lstStyle/>
        <a:p>
          <a:endParaRPr lang="en-US"/>
        </a:p>
      </dgm:t>
    </dgm:pt>
    <dgm:pt modelId="{710623AD-7ED7-479B-845D-32460E9ED540}">
      <dgm:prSet phldrT="[Text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US" b="1" dirty="0" err="1" smtClean="0">
              <a:solidFill>
                <a:schemeClr val="tx1"/>
              </a:solidFill>
            </a:rPr>
            <a:t>Thực</a:t>
          </a:r>
          <a:r>
            <a:rPr lang="en-US" b="1" dirty="0" smtClean="0">
              <a:solidFill>
                <a:schemeClr val="tx1"/>
              </a:solidFill>
            </a:rPr>
            <a:t> </a:t>
          </a:r>
          <a:r>
            <a:rPr lang="en-US" b="1" dirty="0" err="1" smtClean="0">
              <a:solidFill>
                <a:schemeClr val="tx1"/>
              </a:solidFill>
            </a:rPr>
            <a:t>hiện</a:t>
          </a:r>
          <a:r>
            <a:rPr lang="en-US" b="1" dirty="0" smtClean="0">
              <a:solidFill>
                <a:schemeClr val="tx1"/>
              </a:solidFill>
            </a:rPr>
            <a:t>:</a:t>
          </a:r>
          <a:endParaRPr lang="en-US" dirty="0">
            <a:solidFill>
              <a:schemeClr val="tx1"/>
            </a:solidFill>
          </a:endParaRPr>
        </a:p>
      </dgm:t>
    </dgm:pt>
    <dgm:pt modelId="{278DAC77-2262-4616-AE2C-8BD18EF80F63}" type="parTrans" cxnId="{C5013C13-C9AA-4B28-A2A4-0F1E9AF7321C}">
      <dgm:prSet/>
      <dgm:spPr/>
      <dgm:t>
        <a:bodyPr/>
        <a:lstStyle/>
        <a:p>
          <a:endParaRPr lang="en-US"/>
        </a:p>
      </dgm:t>
    </dgm:pt>
    <dgm:pt modelId="{6046295A-2B96-4D73-B473-48FFD7ACD5BD}" type="sibTrans" cxnId="{C5013C13-C9AA-4B28-A2A4-0F1E9AF7321C}">
      <dgm:prSet/>
      <dgm:spPr/>
      <dgm:t>
        <a:bodyPr/>
        <a:lstStyle/>
        <a:p>
          <a:endParaRPr lang="en-US"/>
        </a:p>
      </dgm:t>
    </dgm:pt>
    <dgm:pt modelId="{8AC1E3CD-67E1-470D-A6E7-A9958851DF6E}">
      <dgm:prSet phldrT="[Text]" custT="1"/>
      <dgm:spPr/>
      <dgm:t>
        <a:bodyPr/>
        <a:lstStyle/>
        <a:p>
          <a:r>
            <a:rPr lang="en-US" sz="2400" dirty="0" smtClean="0"/>
            <a:t>May </a:t>
          </a:r>
          <a:r>
            <a:rPr lang="en-US" sz="2400" smtClean="0"/>
            <a:t>TP 5 </a:t>
          </a:r>
          <a:r>
            <a:rPr lang="en-US" sz="2400" dirty="0" err="1" smtClean="0"/>
            <a:t>bâu</a:t>
          </a:r>
          <a:r>
            <a:rPr lang="en-US" sz="2400" dirty="0" smtClean="0"/>
            <a:t> </a:t>
          </a:r>
          <a:r>
            <a:rPr lang="en-US" sz="2400" dirty="0" err="1" smtClean="0"/>
            <a:t>sơ</a:t>
          </a:r>
          <a:r>
            <a:rPr lang="en-US" sz="2400" dirty="0" smtClean="0"/>
            <a:t> mi</a:t>
          </a:r>
          <a:endParaRPr lang="en-US" sz="2400" dirty="0"/>
        </a:p>
      </dgm:t>
    </dgm:pt>
    <dgm:pt modelId="{97F2F50A-90C6-4C98-93D0-A75B8A8C0426}" type="parTrans" cxnId="{2D5A2C8F-8D03-4B56-AAA5-A22ADC01A3D5}">
      <dgm:prSet/>
      <dgm:spPr/>
      <dgm:t>
        <a:bodyPr/>
        <a:lstStyle/>
        <a:p>
          <a:endParaRPr lang="en-US"/>
        </a:p>
      </dgm:t>
    </dgm:pt>
    <dgm:pt modelId="{89BD1F86-29E2-440E-BB35-D9DF50874EA1}" type="sibTrans" cxnId="{2D5A2C8F-8D03-4B56-AAA5-A22ADC01A3D5}">
      <dgm:prSet/>
      <dgm:spPr/>
      <dgm:t>
        <a:bodyPr/>
        <a:lstStyle/>
        <a:p>
          <a:endParaRPr lang="en-US"/>
        </a:p>
      </dgm:t>
    </dgm:pt>
    <dgm:pt modelId="{20A7AF55-74F5-4A85-BB0B-0AE1A225244E}">
      <dgm:prSet phldrT="[Text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US" b="1" dirty="0" err="1" smtClean="0">
              <a:solidFill>
                <a:schemeClr val="tx1"/>
              </a:solidFill>
            </a:rPr>
            <a:t>Dụng</a:t>
          </a:r>
          <a:r>
            <a:rPr lang="en-US" b="1" dirty="0" smtClean="0">
              <a:solidFill>
                <a:schemeClr val="tx1"/>
              </a:solidFill>
            </a:rPr>
            <a:t> </a:t>
          </a:r>
          <a:r>
            <a:rPr lang="en-US" b="1" dirty="0" err="1" smtClean="0">
              <a:solidFill>
                <a:schemeClr val="tx1"/>
              </a:solidFill>
            </a:rPr>
            <a:t>cụ</a:t>
          </a:r>
          <a:r>
            <a:rPr lang="en-US" b="1" dirty="0" smtClean="0">
              <a:solidFill>
                <a:schemeClr val="tx1"/>
              </a:solidFill>
            </a:rPr>
            <a:t>:</a:t>
          </a:r>
          <a:endParaRPr lang="en-US" dirty="0">
            <a:solidFill>
              <a:schemeClr val="tx1"/>
            </a:solidFill>
          </a:endParaRPr>
        </a:p>
      </dgm:t>
    </dgm:pt>
    <dgm:pt modelId="{0B8D6F6E-A041-4642-8C47-9AC2B4A08CB7}" type="parTrans" cxnId="{3BFFDF3B-7190-4888-AAA4-E3914A449B80}">
      <dgm:prSet/>
      <dgm:spPr/>
      <dgm:t>
        <a:bodyPr/>
        <a:lstStyle/>
        <a:p>
          <a:endParaRPr lang="en-US"/>
        </a:p>
      </dgm:t>
    </dgm:pt>
    <dgm:pt modelId="{27B6E87D-9372-4374-A620-04CD97860BF5}" type="sibTrans" cxnId="{3BFFDF3B-7190-4888-AAA4-E3914A449B80}">
      <dgm:prSet/>
      <dgm:spPr/>
      <dgm:t>
        <a:bodyPr/>
        <a:lstStyle/>
        <a:p>
          <a:endParaRPr lang="en-US"/>
        </a:p>
      </dgm:t>
    </dgm:pt>
    <dgm:pt modelId="{1515244A-4297-41A1-9781-10E36B597E28}">
      <dgm:prSet phldrT="[Text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US" b="1" dirty="0" err="1" smtClean="0">
              <a:solidFill>
                <a:schemeClr val="tx1"/>
              </a:solidFill>
            </a:rPr>
            <a:t>Thiết</a:t>
          </a:r>
          <a:r>
            <a:rPr lang="en-US" b="1" dirty="0" smtClean="0">
              <a:solidFill>
                <a:schemeClr val="tx1"/>
              </a:solidFill>
            </a:rPr>
            <a:t> </a:t>
          </a:r>
          <a:r>
            <a:rPr lang="en-US" b="1" dirty="0" err="1" smtClean="0">
              <a:solidFill>
                <a:schemeClr val="tx1"/>
              </a:solidFill>
            </a:rPr>
            <a:t>bị</a:t>
          </a:r>
          <a:r>
            <a:rPr lang="en-US" b="1" dirty="0" smtClean="0">
              <a:solidFill>
                <a:schemeClr val="tx1"/>
              </a:solidFill>
            </a:rPr>
            <a:t>:</a:t>
          </a:r>
          <a:endParaRPr lang="en-US" dirty="0">
            <a:solidFill>
              <a:schemeClr val="tx1"/>
            </a:solidFill>
          </a:endParaRPr>
        </a:p>
      </dgm:t>
    </dgm:pt>
    <dgm:pt modelId="{0E4BE034-8576-4A6F-B24F-BF9E3FB3A137}" type="parTrans" cxnId="{DD435F4E-EB34-4F20-AE24-5350E11FA45E}">
      <dgm:prSet/>
      <dgm:spPr/>
      <dgm:t>
        <a:bodyPr/>
        <a:lstStyle/>
        <a:p>
          <a:endParaRPr lang="en-US"/>
        </a:p>
      </dgm:t>
    </dgm:pt>
    <dgm:pt modelId="{2CA1840D-FD3E-4B32-8E3F-63A9357A80CA}" type="sibTrans" cxnId="{DD435F4E-EB34-4F20-AE24-5350E11FA45E}">
      <dgm:prSet/>
      <dgm:spPr/>
      <dgm:t>
        <a:bodyPr/>
        <a:lstStyle/>
        <a:p>
          <a:endParaRPr lang="en-US"/>
        </a:p>
      </dgm:t>
    </dgm:pt>
    <dgm:pt modelId="{F0F6C26C-6B68-4EE6-ADBD-E3CB801DDAED}">
      <dgm:prSet custT="1"/>
      <dgm:spPr/>
      <dgm:t>
        <a:bodyPr/>
        <a:lstStyle/>
        <a:p>
          <a:r>
            <a:rPr lang="en-US" sz="2400" dirty="0" err="1" smtClean="0">
              <a:solidFill>
                <a:schemeClr val="tx1"/>
              </a:solidFill>
            </a:rPr>
            <a:t>Chỉ</a:t>
          </a:r>
          <a:r>
            <a:rPr lang="en-US" sz="2400" dirty="0" smtClean="0">
              <a:solidFill>
                <a:schemeClr val="tx1"/>
              </a:solidFill>
            </a:rPr>
            <a:t> may</a:t>
          </a:r>
        </a:p>
      </dgm:t>
    </dgm:pt>
    <dgm:pt modelId="{249323C0-C6AE-404D-863D-30F8792B7113}" type="parTrans" cxnId="{46B9D937-1A5E-4D8A-B90A-E0157F52CF96}">
      <dgm:prSet/>
      <dgm:spPr/>
      <dgm:t>
        <a:bodyPr/>
        <a:lstStyle/>
        <a:p>
          <a:endParaRPr lang="en-US"/>
        </a:p>
      </dgm:t>
    </dgm:pt>
    <dgm:pt modelId="{70642FEC-4926-4E0F-9F46-77B07131EC56}" type="sibTrans" cxnId="{46B9D937-1A5E-4D8A-B90A-E0157F52CF96}">
      <dgm:prSet/>
      <dgm:spPr/>
      <dgm:t>
        <a:bodyPr/>
        <a:lstStyle/>
        <a:p>
          <a:endParaRPr lang="en-US"/>
        </a:p>
      </dgm:t>
    </dgm:pt>
    <dgm:pt modelId="{833F1F45-3FC4-4F4F-BDFA-98C6D81BCC12}">
      <dgm:prSet custT="1"/>
      <dgm:spPr/>
      <dgm:t>
        <a:bodyPr/>
        <a:lstStyle/>
        <a:p>
          <a:r>
            <a:rPr lang="en-US" sz="2400" dirty="0" err="1" smtClean="0">
              <a:solidFill>
                <a:schemeClr val="tx1"/>
              </a:solidFill>
            </a:rPr>
            <a:t>Phấn</a:t>
          </a:r>
          <a:r>
            <a:rPr lang="en-US" sz="2400" dirty="0" smtClean="0">
              <a:solidFill>
                <a:schemeClr val="tx1"/>
              </a:solidFill>
            </a:rPr>
            <a:t> may</a:t>
          </a:r>
        </a:p>
      </dgm:t>
    </dgm:pt>
    <dgm:pt modelId="{730A5EC6-32C0-4A35-859B-CB71FA6ABDFE}" type="parTrans" cxnId="{5C3EC090-D1A8-471F-98DC-A3F65C208B38}">
      <dgm:prSet/>
      <dgm:spPr/>
      <dgm:t>
        <a:bodyPr/>
        <a:lstStyle/>
        <a:p>
          <a:endParaRPr lang="en-US"/>
        </a:p>
      </dgm:t>
    </dgm:pt>
    <dgm:pt modelId="{D82500B8-3755-4E6C-BE7F-FEAB3375CE16}" type="sibTrans" cxnId="{5C3EC090-D1A8-471F-98DC-A3F65C208B38}">
      <dgm:prSet/>
      <dgm:spPr/>
      <dgm:t>
        <a:bodyPr/>
        <a:lstStyle/>
        <a:p>
          <a:endParaRPr lang="en-US"/>
        </a:p>
      </dgm:t>
    </dgm:pt>
    <dgm:pt modelId="{49FAC5B5-05CB-4E7C-AEA4-91376C9CD4E2}">
      <dgm:prSet custT="1"/>
      <dgm:spPr/>
      <dgm:t>
        <a:bodyPr/>
        <a:lstStyle/>
        <a:p>
          <a:r>
            <a:rPr lang="en-US" sz="2400" err="1" smtClean="0">
              <a:solidFill>
                <a:schemeClr val="tx1"/>
              </a:solidFill>
            </a:rPr>
            <a:t>Keo</a:t>
          </a:r>
          <a:r>
            <a:rPr lang="en-US" sz="2400" smtClean="0">
              <a:solidFill>
                <a:schemeClr val="tx1"/>
              </a:solidFill>
            </a:rPr>
            <a:t> sơ mi</a:t>
          </a:r>
          <a:endParaRPr lang="en-US" sz="2400" dirty="0" smtClean="0">
            <a:solidFill>
              <a:schemeClr val="tx1"/>
            </a:solidFill>
          </a:endParaRPr>
        </a:p>
      </dgm:t>
    </dgm:pt>
    <dgm:pt modelId="{EE5D3309-5E47-4A3E-BEA6-9EFD34B0E11F}" type="parTrans" cxnId="{B53B033A-D2CC-4A6D-A6AA-621C4B748370}">
      <dgm:prSet/>
      <dgm:spPr/>
      <dgm:t>
        <a:bodyPr/>
        <a:lstStyle/>
        <a:p>
          <a:endParaRPr lang="en-US"/>
        </a:p>
      </dgm:t>
    </dgm:pt>
    <dgm:pt modelId="{740AE83E-A4B0-4580-88F3-0802C169E59B}" type="sibTrans" cxnId="{B53B033A-D2CC-4A6D-A6AA-621C4B748370}">
      <dgm:prSet/>
      <dgm:spPr/>
      <dgm:t>
        <a:bodyPr/>
        <a:lstStyle/>
        <a:p>
          <a:endParaRPr lang="en-US"/>
        </a:p>
      </dgm:t>
    </dgm:pt>
    <dgm:pt modelId="{FDC5A401-6C01-448C-96A5-A7259C705583}">
      <dgm:prSet custT="1"/>
      <dgm:spPr/>
      <dgm:t>
        <a:bodyPr/>
        <a:lstStyle/>
        <a:p>
          <a:r>
            <a:rPr lang="en-US" sz="2400" dirty="0" err="1" smtClean="0">
              <a:solidFill>
                <a:schemeClr val="tx1"/>
              </a:solidFill>
            </a:rPr>
            <a:t>Kéo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en-US" sz="2400" dirty="0" err="1" smtClean="0">
              <a:solidFill>
                <a:schemeClr val="tx1"/>
              </a:solidFill>
            </a:rPr>
            <a:t>cắt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en-US" sz="2400" dirty="0" err="1" smtClean="0">
              <a:solidFill>
                <a:schemeClr val="tx1"/>
              </a:solidFill>
            </a:rPr>
            <a:t>vải</a:t>
          </a:r>
          <a:endParaRPr lang="en-US" sz="2400" dirty="0"/>
        </a:p>
      </dgm:t>
    </dgm:pt>
    <dgm:pt modelId="{804D871B-DCCA-4D38-A637-1B41181FA0E6}" type="parTrans" cxnId="{1C61134B-9DF6-4AEC-8822-1A4840C6EFE6}">
      <dgm:prSet/>
      <dgm:spPr/>
      <dgm:t>
        <a:bodyPr/>
        <a:lstStyle/>
        <a:p>
          <a:endParaRPr lang="en-US"/>
        </a:p>
      </dgm:t>
    </dgm:pt>
    <dgm:pt modelId="{639820D4-1C40-4A98-B155-426B339BC92F}" type="sibTrans" cxnId="{1C61134B-9DF6-4AEC-8822-1A4840C6EFE6}">
      <dgm:prSet/>
      <dgm:spPr/>
      <dgm:t>
        <a:bodyPr/>
        <a:lstStyle/>
        <a:p>
          <a:endParaRPr lang="en-US"/>
        </a:p>
      </dgm:t>
    </dgm:pt>
    <dgm:pt modelId="{9EB95747-060F-45EC-8EA8-5AF3577C3896}">
      <dgm:prSet custT="1"/>
      <dgm:spPr/>
      <dgm:t>
        <a:bodyPr/>
        <a:lstStyle/>
        <a:p>
          <a:r>
            <a:rPr lang="en-US" sz="2400" smtClean="0">
              <a:solidFill>
                <a:schemeClr val="tx1"/>
              </a:solidFill>
            </a:rPr>
            <a:t>Kim may tay</a:t>
          </a:r>
          <a:endParaRPr lang="en-US" sz="2400" dirty="0" smtClean="0">
            <a:solidFill>
              <a:schemeClr val="tx1"/>
            </a:solidFill>
          </a:endParaRPr>
        </a:p>
      </dgm:t>
    </dgm:pt>
    <dgm:pt modelId="{40369C3A-4C88-4B94-A317-FEC7C426DA7D}" type="parTrans" cxnId="{8729DBD5-8C9D-4758-A558-E40CE59F82A2}">
      <dgm:prSet/>
      <dgm:spPr/>
      <dgm:t>
        <a:bodyPr/>
        <a:lstStyle/>
        <a:p>
          <a:endParaRPr lang="en-US"/>
        </a:p>
      </dgm:t>
    </dgm:pt>
    <dgm:pt modelId="{95F0D22F-9620-4D93-97B7-85C20D43D784}" type="sibTrans" cxnId="{8729DBD5-8C9D-4758-A558-E40CE59F82A2}">
      <dgm:prSet/>
      <dgm:spPr/>
      <dgm:t>
        <a:bodyPr/>
        <a:lstStyle/>
        <a:p>
          <a:endParaRPr lang="en-US"/>
        </a:p>
      </dgm:t>
    </dgm:pt>
    <dgm:pt modelId="{2AD6B5FE-094A-4942-865B-CEAF9B816138}">
      <dgm:prSet custT="1"/>
      <dgm:spPr/>
      <dgm:t>
        <a:bodyPr/>
        <a:lstStyle/>
        <a:p>
          <a:r>
            <a:rPr lang="en-US" sz="2400" smtClean="0">
              <a:solidFill>
                <a:schemeClr val="tx1"/>
              </a:solidFill>
            </a:rPr>
            <a:t>Thước</a:t>
          </a:r>
          <a:endParaRPr lang="en-US" sz="2400" dirty="0" smtClean="0">
            <a:solidFill>
              <a:schemeClr val="tx1"/>
            </a:solidFill>
          </a:endParaRPr>
        </a:p>
      </dgm:t>
    </dgm:pt>
    <dgm:pt modelId="{96AF8812-D7BE-4B0A-9CDF-FADAE9E36755}" type="parTrans" cxnId="{670CEE91-B5C0-4E6E-9BE0-BB7B778F31B4}">
      <dgm:prSet/>
      <dgm:spPr/>
      <dgm:t>
        <a:bodyPr/>
        <a:lstStyle/>
        <a:p>
          <a:endParaRPr lang="en-US"/>
        </a:p>
      </dgm:t>
    </dgm:pt>
    <dgm:pt modelId="{1DD82F46-3CE9-4A32-9EBE-3BCCD0B15CB1}" type="sibTrans" cxnId="{670CEE91-B5C0-4E6E-9BE0-BB7B778F31B4}">
      <dgm:prSet/>
      <dgm:spPr/>
      <dgm:t>
        <a:bodyPr/>
        <a:lstStyle/>
        <a:p>
          <a:endParaRPr lang="en-US"/>
        </a:p>
      </dgm:t>
    </dgm:pt>
    <dgm:pt modelId="{D248DAC2-877F-4FD8-94F1-96D22470AF12}">
      <dgm:prSet custT="1"/>
      <dgm:spPr/>
      <dgm:t>
        <a:bodyPr/>
        <a:lstStyle/>
        <a:p>
          <a:r>
            <a:rPr lang="en-US" sz="2400" dirty="0" err="1" smtClean="0">
              <a:solidFill>
                <a:schemeClr val="tx1"/>
              </a:solidFill>
            </a:rPr>
            <a:t>Thuyền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en-US" sz="2400" dirty="0" err="1" smtClean="0">
              <a:solidFill>
                <a:schemeClr val="tx1"/>
              </a:solidFill>
            </a:rPr>
            <a:t>suốt</a:t>
          </a:r>
          <a:endParaRPr lang="en-US" sz="2400" dirty="0" smtClean="0">
            <a:solidFill>
              <a:schemeClr val="tx1"/>
            </a:solidFill>
          </a:endParaRPr>
        </a:p>
      </dgm:t>
    </dgm:pt>
    <dgm:pt modelId="{F5901936-63E8-48DD-9830-28C52A4AFFF9}" type="parTrans" cxnId="{3226AE10-8F6F-4185-BC1C-EE7A16DE5A32}">
      <dgm:prSet/>
      <dgm:spPr/>
      <dgm:t>
        <a:bodyPr/>
        <a:lstStyle/>
        <a:p>
          <a:endParaRPr lang="en-US"/>
        </a:p>
      </dgm:t>
    </dgm:pt>
    <dgm:pt modelId="{29D43451-9A2E-4FEE-A861-17A1B39E0946}" type="sibTrans" cxnId="{3226AE10-8F6F-4185-BC1C-EE7A16DE5A32}">
      <dgm:prSet/>
      <dgm:spPr/>
      <dgm:t>
        <a:bodyPr/>
        <a:lstStyle/>
        <a:p>
          <a:endParaRPr lang="en-US"/>
        </a:p>
      </dgm:t>
    </dgm:pt>
    <dgm:pt modelId="{711878F7-617F-4AA3-B3D0-ADC48D510CC3}">
      <dgm:prSet custT="1"/>
      <dgm:spPr/>
      <dgm:t>
        <a:bodyPr/>
        <a:lstStyle/>
        <a:p>
          <a:r>
            <a:rPr lang="en-US" sz="2400" dirty="0" err="1" smtClean="0">
              <a:solidFill>
                <a:schemeClr val="tx1"/>
              </a:solidFill>
            </a:rPr>
            <a:t>Máy</a:t>
          </a:r>
          <a:r>
            <a:rPr lang="en-US" sz="2400" dirty="0" smtClean="0">
              <a:solidFill>
                <a:schemeClr val="tx1"/>
              </a:solidFill>
            </a:rPr>
            <a:t> may</a:t>
          </a:r>
          <a:endParaRPr lang="en-US" sz="2400" dirty="0"/>
        </a:p>
      </dgm:t>
    </dgm:pt>
    <dgm:pt modelId="{24C7AC52-E2E9-437D-83BF-E8CA12B40C1B}" type="parTrans" cxnId="{677A9F66-0D4B-451D-B05D-F5EB29CDC59C}">
      <dgm:prSet/>
      <dgm:spPr/>
      <dgm:t>
        <a:bodyPr/>
        <a:lstStyle/>
        <a:p>
          <a:endParaRPr lang="en-US"/>
        </a:p>
      </dgm:t>
    </dgm:pt>
    <dgm:pt modelId="{083D2316-624D-44A0-ABF5-D57ECF63FD32}" type="sibTrans" cxnId="{677A9F66-0D4B-451D-B05D-F5EB29CDC59C}">
      <dgm:prSet/>
      <dgm:spPr/>
      <dgm:t>
        <a:bodyPr/>
        <a:lstStyle/>
        <a:p>
          <a:endParaRPr lang="en-US"/>
        </a:p>
      </dgm:t>
    </dgm:pt>
    <dgm:pt modelId="{DA312438-4093-470E-B211-5EDF272EC461}">
      <dgm:prSet custT="1"/>
      <dgm:spPr/>
      <dgm:t>
        <a:bodyPr/>
        <a:lstStyle/>
        <a:p>
          <a:r>
            <a:rPr lang="en-US" sz="2400" dirty="0" err="1" smtClean="0">
              <a:solidFill>
                <a:schemeClr val="tx1"/>
              </a:solidFill>
            </a:rPr>
            <a:t>Bàn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en-US" sz="2400" dirty="0" err="1" smtClean="0">
              <a:solidFill>
                <a:schemeClr val="tx1"/>
              </a:solidFill>
            </a:rPr>
            <a:t>ủi</a:t>
          </a:r>
          <a:endParaRPr lang="en-US" sz="2400" dirty="0" smtClean="0">
            <a:solidFill>
              <a:schemeClr val="tx1"/>
            </a:solidFill>
          </a:endParaRPr>
        </a:p>
      </dgm:t>
    </dgm:pt>
    <dgm:pt modelId="{32888B58-C510-4D9B-B14C-DA2F47187EB4}" type="parTrans" cxnId="{7D7C0AA6-F844-454D-8875-EA15C6DA67C4}">
      <dgm:prSet/>
      <dgm:spPr/>
      <dgm:t>
        <a:bodyPr/>
        <a:lstStyle/>
        <a:p>
          <a:endParaRPr lang="en-US"/>
        </a:p>
      </dgm:t>
    </dgm:pt>
    <dgm:pt modelId="{4126EC11-F56B-4896-997D-81272EA62FB8}" type="sibTrans" cxnId="{7D7C0AA6-F844-454D-8875-EA15C6DA67C4}">
      <dgm:prSet/>
      <dgm:spPr/>
      <dgm:t>
        <a:bodyPr/>
        <a:lstStyle/>
        <a:p>
          <a:endParaRPr lang="en-US"/>
        </a:p>
      </dgm:t>
    </dgm:pt>
    <dgm:pt modelId="{0F52848C-A7F2-4D7A-ACE0-9224E162B874}" type="pres">
      <dgm:prSet presAssocID="{135C1334-9A42-48B6-9519-93BD1640DE3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5ECC532-96CD-4A3F-B657-59B3BF90AFDE}" type="pres">
      <dgm:prSet presAssocID="{519C1714-014A-4215-AA6E-7D50B3AB837F}" presName="composite" presStyleCnt="0"/>
      <dgm:spPr/>
    </dgm:pt>
    <dgm:pt modelId="{0B56EC02-BBA0-4EE6-9F2B-D32C142FC31D}" type="pres">
      <dgm:prSet presAssocID="{519C1714-014A-4215-AA6E-7D50B3AB837F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0372DA-DD95-4DD3-A897-0BAFCFA6B048}" type="pres">
      <dgm:prSet presAssocID="{519C1714-014A-4215-AA6E-7D50B3AB837F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E20FD7-5321-4572-916D-CD2D039B51C8}" type="pres">
      <dgm:prSet presAssocID="{95BFC2E9-F4A3-45E0-AA3F-552880594BB1}" presName="space" presStyleCnt="0"/>
      <dgm:spPr/>
    </dgm:pt>
    <dgm:pt modelId="{323A5A29-62AB-4115-8C5F-BE0BB21D22C3}" type="pres">
      <dgm:prSet presAssocID="{20A7AF55-74F5-4A85-BB0B-0AE1A225244E}" presName="composite" presStyleCnt="0"/>
      <dgm:spPr/>
    </dgm:pt>
    <dgm:pt modelId="{710C97D8-85C7-46DE-B907-C59D1607A19E}" type="pres">
      <dgm:prSet presAssocID="{20A7AF55-74F5-4A85-BB0B-0AE1A225244E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FE04C1-D9E8-43A1-9405-292EA3FC6191}" type="pres">
      <dgm:prSet presAssocID="{20A7AF55-74F5-4A85-BB0B-0AE1A225244E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B3B843-FBC2-4D3D-A705-A4C54A7F37A6}" type="pres">
      <dgm:prSet presAssocID="{27B6E87D-9372-4374-A620-04CD97860BF5}" presName="space" presStyleCnt="0"/>
      <dgm:spPr/>
    </dgm:pt>
    <dgm:pt modelId="{6E1E1278-5203-45E5-9B57-57F0481D2B02}" type="pres">
      <dgm:prSet presAssocID="{1515244A-4297-41A1-9781-10E36B597E28}" presName="composite" presStyleCnt="0"/>
      <dgm:spPr/>
    </dgm:pt>
    <dgm:pt modelId="{2D51BAEE-D399-4F57-9D00-27FD4E03561B}" type="pres">
      <dgm:prSet presAssocID="{1515244A-4297-41A1-9781-10E36B597E28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D8781E-9E15-4F29-B5F4-5A8B0380B882}" type="pres">
      <dgm:prSet presAssocID="{1515244A-4297-41A1-9781-10E36B597E28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088D04-BDE9-4F60-B068-689EB127B354}" type="pres">
      <dgm:prSet presAssocID="{2CA1840D-FD3E-4B32-8E3F-63A9357A80CA}" presName="space" presStyleCnt="0"/>
      <dgm:spPr/>
    </dgm:pt>
    <dgm:pt modelId="{6C04A71D-A1C5-45D7-99E7-CFEE517CF038}" type="pres">
      <dgm:prSet presAssocID="{710623AD-7ED7-479B-845D-32460E9ED540}" presName="composite" presStyleCnt="0"/>
      <dgm:spPr/>
    </dgm:pt>
    <dgm:pt modelId="{0B5A2AF4-BC5C-4E6F-8721-35C5A8DEFE8B}" type="pres">
      <dgm:prSet presAssocID="{710623AD-7ED7-479B-845D-32460E9ED540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24DF42-343C-43CC-B8ED-F2961B436D60}" type="pres">
      <dgm:prSet presAssocID="{710623AD-7ED7-479B-845D-32460E9ED540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2A33DD6-C664-4CA2-AE50-31FDFBC12498}" type="presOf" srcId="{8AC1E3CD-67E1-470D-A6E7-A9958851DF6E}" destId="{FC24DF42-343C-43CC-B8ED-F2961B436D60}" srcOrd="0" destOrd="0" presId="urn:microsoft.com/office/officeart/2005/8/layout/hList1"/>
    <dgm:cxn modelId="{B53B033A-D2CC-4A6D-A6AA-621C4B748370}" srcId="{519C1714-014A-4215-AA6E-7D50B3AB837F}" destId="{49FAC5B5-05CB-4E7C-AEA4-91376C9CD4E2}" srcOrd="3" destOrd="0" parTransId="{EE5D3309-5E47-4A3E-BEA6-9EFD34B0E11F}" sibTransId="{740AE83E-A4B0-4580-88F3-0802C169E59B}"/>
    <dgm:cxn modelId="{3F6715DF-DAC2-4276-BCC6-21B8F0FB4DC1}" type="presOf" srcId="{519C1714-014A-4215-AA6E-7D50B3AB837F}" destId="{0B56EC02-BBA0-4EE6-9F2B-D32C142FC31D}" srcOrd="0" destOrd="0" presId="urn:microsoft.com/office/officeart/2005/8/layout/hList1"/>
    <dgm:cxn modelId="{5C3EC090-D1A8-471F-98DC-A3F65C208B38}" srcId="{519C1714-014A-4215-AA6E-7D50B3AB837F}" destId="{833F1F45-3FC4-4F4F-BDFA-98C6D81BCC12}" srcOrd="2" destOrd="0" parTransId="{730A5EC6-32C0-4A35-859B-CB71FA6ABDFE}" sibTransId="{D82500B8-3755-4E6C-BE7F-FEAB3375CE16}"/>
    <dgm:cxn modelId="{C5013C13-C9AA-4B28-A2A4-0F1E9AF7321C}" srcId="{135C1334-9A42-48B6-9519-93BD1640DE3C}" destId="{710623AD-7ED7-479B-845D-32460E9ED540}" srcOrd="3" destOrd="0" parTransId="{278DAC77-2262-4616-AE2C-8BD18EF80F63}" sibTransId="{6046295A-2B96-4D73-B473-48FFD7ACD5BD}"/>
    <dgm:cxn modelId="{FD41496C-003B-47A9-BF5A-C489FF9BB4C6}" type="presOf" srcId="{20A7AF55-74F5-4A85-BB0B-0AE1A225244E}" destId="{710C97D8-85C7-46DE-B907-C59D1607A19E}" srcOrd="0" destOrd="0" presId="urn:microsoft.com/office/officeart/2005/8/layout/hList1"/>
    <dgm:cxn modelId="{7EBCE51E-A7A2-4FF7-A050-B98089955C0B}" type="presOf" srcId="{1515244A-4297-41A1-9781-10E36B597E28}" destId="{2D51BAEE-D399-4F57-9D00-27FD4E03561B}" srcOrd="0" destOrd="0" presId="urn:microsoft.com/office/officeart/2005/8/layout/hList1"/>
    <dgm:cxn modelId="{52EF4A9C-4D4A-4EB9-808A-69C4279E4B91}" type="presOf" srcId="{49FAC5B5-05CB-4E7C-AEA4-91376C9CD4E2}" destId="{F40372DA-DD95-4DD3-A897-0BAFCFA6B048}" srcOrd="0" destOrd="3" presId="urn:microsoft.com/office/officeart/2005/8/layout/hList1"/>
    <dgm:cxn modelId="{677A9F66-0D4B-451D-B05D-F5EB29CDC59C}" srcId="{1515244A-4297-41A1-9781-10E36B597E28}" destId="{711878F7-617F-4AA3-B3D0-ADC48D510CC3}" srcOrd="0" destOrd="0" parTransId="{24C7AC52-E2E9-437D-83BF-E8CA12B40C1B}" sibTransId="{083D2316-624D-44A0-ABF5-D57ECF63FD32}"/>
    <dgm:cxn modelId="{5D763B0C-0D69-4382-A1C1-FC895F5FB833}" type="presOf" srcId="{FDC5A401-6C01-448C-96A5-A7259C705583}" destId="{1BFE04C1-D9E8-43A1-9405-292EA3FC6191}" srcOrd="0" destOrd="0" presId="urn:microsoft.com/office/officeart/2005/8/layout/hList1"/>
    <dgm:cxn modelId="{3771B2E1-F2AC-419E-AAD9-0A0986068695}" type="presOf" srcId="{711878F7-617F-4AA3-B3D0-ADC48D510CC3}" destId="{A1D8781E-9E15-4F29-B5F4-5A8B0380B882}" srcOrd="0" destOrd="0" presId="urn:microsoft.com/office/officeart/2005/8/layout/hList1"/>
    <dgm:cxn modelId="{670CEE91-B5C0-4E6E-9BE0-BB7B778F31B4}" srcId="{20A7AF55-74F5-4A85-BB0B-0AE1A225244E}" destId="{2AD6B5FE-094A-4942-865B-CEAF9B816138}" srcOrd="2" destOrd="0" parTransId="{96AF8812-D7BE-4B0A-9CDF-FADAE9E36755}" sibTransId="{1DD82F46-3CE9-4A32-9EBE-3BCCD0B15CB1}"/>
    <dgm:cxn modelId="{2D5A2C8F-8D03-4B56-AAA5-A22ADC01A3D5}" srcId="{710623AD-7ED7-479B-845D-32460E9ED540}" destId="{8AC1E3CD-67E1-470D-A6E7-A9958851DF6E}" srcOrd="0" destOrd="0" parTransId="{97F2F50A-90C6-4C98-93D0-A75B8A8C0426}" sibTransId="{89BD1F86-29E2-440E-BB35-D9DF50874EA1}"/>
    <dgm:cxn modelId="{3E206876-8517-49F6-891B-23156EC99B06}" type="presOf" srcId="{710623AD-7ED7-479B-845D-32460E9ED540}" destId="{0B5A2AF4-BC5C-4E6F-8721-35C5A8DEFE8B}" srcOrd="0" destOrd="0" presId="urn:microsoft.com/office/officeart/2005/8/layout/hList1"/>
    <dgm:cxn modelId="{46B9D937-1A5E-4D8A-B90A-E0157F52CF96}" srcId="{519C1714-014A-4215-AA6E-7D50B3AB837F}" destId="{F0F6C26C-6B68-4EE6-ADBD-E3CB801DDAED}" srcOrd="1" destOrd="0" parTransId="{249323C0-C6AE-404D-863D-30F8792B7113}" sibTransId="{70642FEC-4926-4E0F-9F46-77B07131EC56}"/>
    <dgm:cxn modelId="{D378D91A-B012-46AC-A192-6FC9CE6B4980}" type="presOf" srcId="{833F1F45-3FC4-4F4F-BDFA-98C6D81BCC12}" destId="{F40372DA-DD95-4DD3-A897-0BAFCFA6B048}" srcOrd="0" destOrd="2" presId="urn:microsoft.com/office/officeart/2005/8/layout/hList1"/>
    <dgm:cxn modelId="{8729DBD5-8C9D-4758-A558-E40CE59F82A2}" srcId="{20A7AF55-74F5-4A85-BB0B-0AE1A225244E}" destId="{9EB95747-060F-45EC-8EA8-5AF3577C3896}" srcOrd="1" destOrd="0" parTransId="{40369C3A-4C88-4B94-A317-FEC7C426DA7D}" sibTransId="{95F0D22F-9620-4D93-97B7-85C20D43D784}"/>
    <dgm:cxn modelId="{DD435F4E-EB34-4F20-AE24-5350E11FA45E}" srcId="{135C1334-9A42-48B6-9519-93BD1640DE3C}" destId="{1515244A-4297-41A1-9781-10E36B597E28}" srcOrd="2" destOrd="0" parTransId="{0E4BE034-8576-4A6F-B24F-BF9E3FB3A137}" sibTransId="{2CA1840D-FD3E-4B32-8E3F-63A9357A80CA}"/>
    <dgm:cxn modelId="{3226AE10-8F6F-4185-BC1C-EE7A16DE5A32}" srcId="{20A7AF55-74F5-4A85-BB0B-0AE1A225244E}" destId="{D248DAC2-877F-4FD8-94F1-96D22470AF12}" srcOrd="3" destOrd="0" parTransId="{F5901936-63E8-48DD-9830-28C52A4AFFF9}" sibTransId="{29D43451-9A2E-4FEE-A861-17A1B39E0946}"/>
    <dgm:cxn modelId="{3B6B6AED-9D70-44B1-87D0-3DA3670F8FA4}" type="presOf" srcId="{9EB95747-060F-45EC-8EA8-5AF3577C3896}" destId="{1BFE04C1-D9E8-43A1-9405-292EA3FC6191}" srcOrd="0" destOrd="1" presId="urn:microsoft.com/office/officeart/2005/8/layout/hList1"/>
    <dgm:cxn modelId="{AB7E9419-E390-4130-9290-E19CA208365E}" type="presOf" srcId="{F0F6C26C-6B68-4EE6-ADBD-E3CB801DDAED}" destId="{F40372DA-DD95-4DD3-A897-0BAFCFA6B048}" srcOrd="0" destOrd="1" presId="urn:microsoft.com/office/officeart/2005/8/layout/hList1"/>
    <dgm:cxn modelId="{7D7C0AA6-F844-454D-8875-EA15C6DA67C4}" srcId="{1515244A-4297-41A1-9781-10E36B597E28}" destId="{DA312438-4093-470E-B211-5EDF272EC461}" srcOrd="1" destOrd="0" parTransId="{32888B58-C510-4D9B-B14C-DA2F47187EB4}" sibTransId="{4126EC11-F56B-4896-997D-81272EA62FB8}"/>
    <dgm:cxn modelId="{1C61134B-9DF6-4AEC-8822-1A4840C6EFE6}" srcId="{20A7AF55-74F5-4A85-BB0B-0AE1A225244E}" destId="{FDC5A401-6C01-448C-96A5-A7259C705583}" srcOrd="0" destOrd="0" parTransId="{804D871B-DCCA-4D38-A637-1B41181FA0E6}" sibTransId="{639820D4-1C40-4A98-B155-426B339BC92F}"/>
    <dgm:cxn modelId="{4CBE2221-BB56-4038-A2FD-6BFB0E8AFABC}" type="presOf" srcId="{D248DAC2-877F-4FD8-94F1-96D22470AF12}" destId="{1BFE04C1-D9E8-43A1-9405-292EA3FC6191}" srcOrd="0" destOrd="3" presId="urn:microsoft.com/office/officeart/2005/8/layout/hList1"/>
    <dgm:cxn modelId="{3BFFDF3B-7190-4888-AAA4-E3914A449B80}" srcId="{135C1334-9A42-48B6-9519-93BD1640DE3C}" destId="{20A7AF55-74F5-4A85-BB0B-0AE1A225244E}" srcOrd="1" destOrd="0" parTransId="{0B8D6F6E-A041-4642-8C47-9AC2B4A08CB7}" sibTransId="{27B6E87D-9372-4374-A620-04CD97860BF5}"/>
    <dgm:cxn modelId="{9D26153E-4290-4C6A-94B6-396A3D85CF43}" type="presOf" srcId="{DA312438-4093-470E-B211-5EDF272EC461}" destId="{A1D8781E-9E15-4F29-B5F4-5A8B0380B882}" srcOrd="0" destOrd="1" presId="urn:microsoft.com/office/officeart/2005/8/layout/hList1"/>
    <dgm:cxn modelId="{80AF8064-E18D-4E3D-88C5-FE1309A83BC8}" type="presOf" srcId="{135C1334-9A42-48B6-9519-93BD1640DE3C}" destId="{0F52848C-A7F2-4D7A-ACE0-9224E162B874}" srcOrd="0" destOrd="0" presId="urn:microsoft.com/office/officeart/2005/8/layout/hList1"/>
    <dgm:cxn modelId="{3661E1E6-057D-4FA5-A116-C4C500F0537A}" srcId="{135C1334-9A42-48B6-9519-93BD1640DE3C}" destId="{519C1714-014A-4215-AA6E-7D50B3AB837F}" srcOrd="0" destOrd="0" parTransId="{CAE70A13-90BA-4D5E-927F-AE215C1197C0}" sibTransId="{95BFC2E9-F4A3-45E0-AA3F-552880594BB1}"/>
    <dgm:cxn modelId="{8BFEBCFC-8ED5-40FA-8AC1-FCCA8D73B8B9}" type="presOf" srcId="{2AD6B5FE-094A-4942-865B-CEAF9B816138}" destId="{1BFE04C1-D9E8-43A1-9405-292EA3FC6191}" srcOrd="0" destOrd="2" presId="urn:microsoft.com/office/officeart/2005/8/layout/hList1"/>
    <dgm:cxn modelId="{2D65DCDF-BA63-4214-8494-78570417D045}" srcId="{519C1714-014A-4215-AA6E-7D50B3AB837F}" destId="{F841859C-EB4E-4E15-AC45-D6F977DC53B4}" srcOrd="0" destOrd="0" parTransId="{EAC422C6-7ABA-4BDF-AB15-1C0182B098A1}" sibTransId="{1AA2D1BE-F205-4F65-9E21-4220A57CC694}"/>
    <dgm:cxn modelId="{4DB5395B-7A07-41CE-BD48-B71650BEA34C}" type="presOf" srcId="{F841859C-EB4E-4E15-AC45-D6F977DC53B4}" destId="{F40372DA-DD95-4DD3-A897-0BAFCFA6B048}" srcOrd="0" destOrd="0" presId="urn:microsoft.com/office/officeart/2005/8/layout/hList1"/>
    <dgm:cxn modelId="{F6F7CDE7-F416-40D7-B642-81B527CA1C9C}" type="presParOf" srcId="{0F52848C-A7F2-4D7A-ACE0-9224E162B874}" destId="{A5ECC532-96CD-4A3F-B657-59B3BF90AFDE}" srcOrd="0" destOrd="0" presId="urn:microsoft.com/office/officeart/2005/8/layout/hList1"/>
    <dgm:cxn modelId="{C800EE23-AB3A-4DF4-8A1E-62DAC04C543F}" type="presParOf" srcId="{A5ECC532-96CD-4A3F-B657-59B3BF90AFDE}" destId="{0B56EC02-BBA0-4EE6-9F2B-D32C142FC31D}" srcOrd="0" destOrd="0" presId="urn:microsoft.com/office/officeart/2005/8/layout/hList1"/>
    <dgm:cxn modelId="{C8C2EFA8-3FA3-428C-B2DF-4E08957B173E}" type="presParOf" srcId="{A5ECC532-96CD-4A3F-B657-59B3BF90AFDE}" destId="{F40372DA-DD95-4DD3-A897-0BAFCFA6B048}" srcOrd="1" destOrd="0" presId="urn:microsoft.com/office/officeart/2005/8/layout/hList1"/>
    <dgm:cxn modelId="{AEDAF901-42F8-4523-911C-DA619D8A6FE2}" type="presParOf" srcId="{0F52848C-A7F2-4D7A-ACE0-9224E162B874}" destId="{25E20FD7-5321-4572-916D-CD2D039B51C8}" srcOrd="1" destOrd="0" presId="urn:microsoft.com/office/officeart/2005/8/layout/hList1"/>
    <dgm:cxn modelId="{4EE8D3D7-4AF9-4F31-9C6A-771A3C968894}" type="presParOf" srcId="{0F52848C-A7F2-4D7A-ACE0-9224E162B874}" destId="{323A5A29-62AB-4115-8C5F-BE0BB21D22C3}" srcOrd="2" destOrd="0" presId="urn:microsoft.com/office/officeart/2005/8/layout/hList1"/>
    <dgm:cxn modelId="{BA025F8D-CA37-4645-93F8-F6BB9C0210C8}" type="presParOf" srcId="{323A5A29-62AB-4115-8C5F-BE0BB21D22C3}" destId="{710C97D8-85C7-46DE-B907-C59D1607A19E}" srcOrd="0" destOrd="0" presId="urn:microsoft.com/office/officeart/2005/8/layout/hList1"/>
    <dgm:cxn modelId="{A258D822-BD27-47C5-91EE-2D5190FC7D07}" type="presParOf" srcId="{323A5A29-62AB-4115-8C5F-BE0BB21D22C3}" destId="{1BFE04C1-D9E8-43A1-9405-292EA3FC6191}" srcOrd="1" destOrd="0" presId="urn:microsoft.com/office/officeart/2005/8/layout/hList1"/>
    <dgm:cxn modelId="{1C743DB2-A1E0-41A6-905B-10D610BCCB23}" type="presParOf" srcId="{0F52848C-A7F2-4D7A-ACE0-9224E162B874}" destId="{6BB3B843-FBC2-4D3D-A705-A4C54A7F37A6}" srcOrd="3" destOrd="0" presId="urn:microsoft.com/office/officeart/2005/8/layout/hList1"/>
    <dgm:cxn modelId="{4AFD0EF8-37C2-4B49-B6E1-208218EF3962}" type="presParOf" srcId="{0F52848C-A7F2-4D7A-ACE0-9224E162B874}" destId="{6E1E1278-5203-45E5-9B57-57F0481D2B02}" srcOrd="4" destOrd="0" presId="urn:microsoft.com/office/officeart/2005/8/layout/hList1"/>
    <dgm:cxn modelId="{C93717B7-5AE1-478D-8AD6-FD7C852F1443}" type="presParOf" srcId="{6E1E1278-5203-45E5-9B57-57F0481D2B02}" destId="{2D51BAEE-D399-4F57-9D00-27FD4E03561B}" srcOrd="0" destOrd="0" presId="urn:microsoft.com/office/officeart/2005/8/layout/hList1"/>
    <dgm:cxn modelId="{28C85FA1-57DB-44E5-8879-A6849021ED00}" type="presParOf" srcId="{6E1E1278-5203-45E5-9B57-57F0481D2B02}" destId="{A1D8781E-9E15-4F29-B5F4-5A8B0380B882}" srcOrd="1" destOrd="0" presId="urn:microsoft.com/office/officeart/2005/8/layout/hList1"/>
    <dgm:cxn modelId="{F5851718-593A-4308-A412-1E8E73383CA0}" type="presParOf" srcId="{0F52848C-A7F2-4D7A-ACE0-9224E162B874}" destId="{64088D04-BDE9-4F60-B068-689EB127B354}" srcOrd="5" destOrd="0" presId="urn:microsoft.com/office/officeart/2005/8/layout/hList1"/>
    <dgm:cxn modelId="{7A04FC79-5979-47DE-91FA-2873A9D38C7E}" type="presParOf" srcId="{0F52848C-A7F2-4D7A-ACE0-9224E162B874}" destId="{6C04A71D-A1C5-45D7-99E7-CFEE517CF038}" srcOrd="6" destOrd="0" presId="urn:microsoft.com/office/officeart/2005/8/layout/hList1"/>
    <dgm:cxn modelId="{418923CD-55D7-4AB1-96AE-D0F2FAF3DB08}" type="presParOf" srcId="{6C04A71D-A1C5-45D7-99E7-CFEE517CF038}" destId="{0B5A2AF4-BC5C-4E6F-8721-35C5A8DEFE8B}" srcOrd="0" destOrd="0" presId="urn:microsoft.com/office/officeart/2005/8/layout/hList1"/>
    <dgm:cxn modelId="{5C0C3532-C4AF-477E-B9C3-D34909EDB9CD}" type="presParOf" srcId="{6C04A71D-A1C5-45D7-99E7-CFEE517CF038}" destId="{FC24DF42-343C-43CC-B8ED-F2961B436D6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56EC02-BBA0-4EE6-9F2B-D32C142FC31D}">
      <dsp:nvSpPr>
        <dsp:cNvPr id="0" name=""/>
        <dsp:cNvSpPr/>
      </dsp:nvSpPr>
      <dsp:spPr>
        <a:xfrm>
          <a:off x="3437" y="126185"/>
          <a:ext cx="2067222" cy="720000"/>
        </a:xfrm>
        <a:prstGeom prst="rect">
          <a:avLst/>
        </a:prstGeom>
        <a:solidFill>
          <a:schemeClr val="tx2">
            <a:lumMod val="40000"/>
            <a:lumOff val="6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 smtClean="0">
              <a:solidFill>
                <a:schemeClr val="tx1"/>
              </a:solidFill>
            </a:rPr>
            <a:t>Vật</a:t>
          </a:r>
          <a:r>
            <a:rPr lang="en-US" sz="2500" b="1" kern="1200" dirty="0" smtClean="0">
              <a:solidFill>
                <a:schemeClr val="tx1"/>
              </a:solidFill>
            </a:rPr>
            <a:t> </a:t>
          </a:r>
          <a:r>
            <a:rPr lang="en-US" sz="2500" b="1" kern="1200" dirty="0" err="1" smtClean="0">
              <a:solidFill>
                <a:schemeClr val="tx1"/>
              </a:solidFill>
            </a:rPr>
            <a:t>liệu</a:t>
          </a:r>
          <a:r>
            <a:rPr lang="en-US" sz="2500" b="1" kern="1200" dirty="0" smtClean="0">
              <a:solidFill>
                <a:schemeClr val="tx1"/>
              </a:solidFill>
            </a:rPr>
            <a:t>:</a:t>
          </a:r>
          <a:endParaRPr lang="en-US" sz="2500" kern="1200" dirty="0">
            <a:solidFill>
              <a:schemeClr val="tx1"/>
            </a:solidFill>
          </a:endParaRPr>
        </a:p>
      </dsp:txBody>
      <dsp:txXfrm>
        <a:off x="3437" y="126185"/>
        <a:ext cx="2067222" cy="720000"/>
      </dsp:txXfrm>
    </dsp:sp>
    <dsp:sp modelId="{F40372DA-DD95-4DD3-A897-0BAFCFA6B048}">
      <dsp:nvSpPr>
        <dsp:cNvPr id="0" name=""/>
        <dsp:cNvSpPr/>
      </dsp:nvSpPr>
      <dsp:spPr>
        <a:xfrm>
          <a:off x="3437" y="846185"/>
          <a:ext cx="2067222" cy="238042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smtClean="0"/>
            <a:t>2m vải khổ 1.2m</a:t>
          </a:r>
          <a:endParaRPr 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err="1" smtClean="0">
              <a:solidFill>
                <a:schemeClr val="tx1"/>
              </a:solidFill>
            </a:rPr>
            <a:t>Chỉ</a:t>
          </a:r>
          <a:r>
            <a:rPr lang="en-US" sz="2400" kern="1200" dirty="0" smtClean="0">
              <a:solidFill>
                <a:schemeClr val="tx1"/>
              </a:solidFill>
            </a:rPr>
            <a:t> may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err="1" smtClean="0">
              <a:solidFill>
                <a:schemeClr val="tx1"/>
              </a:solidFill>
            </a:rPr>
            <a:t>Phấn</a:t>
          </a:r>
          <a:r>
            <a:rPr lang="en-US" sz="2400" kern="1200" dirty="0" smtClean="0">
              <a:solidFill>
                <a:schemeClr val="tx1"/>
              </a:solidFill>
            </a:rPr>
            <a:t> may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err="1" smtClean="0">
              <a:solidFill>
                <a:schemeClr val="tx1"/>
              </a:solidFill>
            </a:rPr>
            <a:t>Keo</a:t>
          </a:r>
          <a:r>
            <a:rPr lang="en-US" sz="2400" kern="1200" smtClean="0">
              <a:solidFill>
                <a:schemeClr val="tx1"/>
              </a:solidFill>
            </a:rPr>
            <a:t> sơ mi</a:t>
          </a:r>
          <a:endParaRPr lang="en-US" sz="2400" kern="1200" dirty="0" smtClean="0">
            <a:solidFill>
              <a:schemeClr val="tx1"/>
            </a:solidFill>
          </a:endParaRPr>
        </a:p>
      </dsp:txBody>
      <dsp:txXfrm>
        <a:off x="3437" y="846185"/>
        <a:ext cx="2067222" cy="2380429"/>
      </dsp:txXfrm>
    </dsp:sp>
    <dsp:sp modelId="{710C97D8-85C7-46DE-B907-C59D1607A19E}">
      <dsp:nvSpPr>
        <dsp:cNvPr id="0" name=""/>
        <dsp:cNvSpPr/>
      </dsp:nvSpPr>
      <dsp:spPr>
        <a:xfrm>
          <a:off x="2360071" y="126185"/>
          <a:ext cx="2067222" cy="720000"/>
        </a:xfrm>
        <a:prstGeom prst="rect">
          <a:avLst/>
        </a:prstGeom>
        <a:solidFill>
          <a:schemeClr val="tx2">
            <a:lumMod val="40000"/>
            <a:lumOff val="6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 smtClean="0">
              <a:solidFill>
                <a:schemeClr val="tx1"/>
              </a:solidFill>
            </a:rPr>
            <a:t>Dụng</a:t>
          </a:r>
          <a:r>
            <a:rPr lang="en-US" sz="2500" b="1" kern="1200" dirty="0" smtClean="0">
              <a:solidFill>
                <a:schemeClr val="tx1"/>
              </a:solidFill>
            </a:rPr>
            <a:t> </a:t>
          </a:r>
          <a:r>
            <a:rPr lang="en-US" sz="2500" b="1" kern="1200" dirty="0" err="1" smtClean="0">
              <a:solidFill>
                <a:schemeClr val="tx1"/>
              </a:solidFill>
            </a:rPr>
            <a:t>cụ</a:t>
          </a:r>
          <a:r>
            <a:rPr lang="en-US" sz="2500" b="1" kern="1200" dirty="0" smtClean="0">
              <a:solidFill>
                <a:schemeClr val="tx1"/>
              </a:solidFill>
            </a:rPr>
            <a:t>:</a:t>
          </a:r>
          <a:endParaRPr lang="en-US" sz="2500" kern="1200" dirty="0">
            <a:solidFill>
              <a:schemeClr val="tx1"/>
            </a:solidFill>
          </a:endParaRPr>
        </a:p>
      </dsp:txBody>
      <dsp:txXfrm>
        <a:off x="2360071" y="126185"/>
        <a:ext cx="2067222" cy="720000"/>
      </dsp:txXfrm>
    </dsp:sp>
    <dsp:sp modelId="{1BFE04C1-D9E8-43A1-9405-292EA3FC6191}">
      <dsp:nvSpPr>
        <dsp:cNvPr id="0" name=""/>
        <dsp:cNvSpPr/>
      </dsp:nvSpPr>
      <dsp:spPr>
        <a:xfrm>
          <a:off x="2360071" y="846185"/>
          <a:ext cx="2067222" cy="238042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err="1" smtClean="0">
              <a:solidFill>
                <a:schemeClr val="tx1"/>
              </a:solidFill>
            </a:rPr>
            <a:t>Kéo</a:t>
          </a:r>
          <a:r>
            <a:rPr lang="en-US" sz="2400" kern="1200" dirty="0" smtClean="0">
              <a:solidFill>
                <a:schemeClr val="tx1"/>
              </a:solidFill>
            </a:rPr>
            <a:t> </a:t>
          </a:r>
          <a:r>
            <a:rPr lang="en-US" sz="2400" kern="1200" dirty="0" err="1" smtClean="0">
              <a:solidFill>
                <a:schemeClr val="tx1"/>
              </a:solidFill>
            </a:rPr>
            <a:t>cắt</a:t>
          </a:r>
          <a:r>
            <a:rPr lang="en-US" sz="2400" kern="1200" dirty="0" smtClean="0">
              <a:solidFill>
                <a:schemeClr val="tx1"/>
              </a:solidFill>
            </a:rPr>
            <a:t> </a:t>
          </a:r>
          <a:r>
            <a:rPr lang="en-US" sz="2400" kern="1200" dirty="0" err="1" smtClean="0">
              <a:solidFill>
                <a:schemeClr val="tx1"/>
              </a:solidFill>
            </a:rPr>
            <a:t>vải</a:t>
          </a:r>
          <a:endParaRPr 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smtClean="0">
              <a:solidFill>
                <a:schemeClr val="tx1"/>
              </a:solidFill>
            </a:rPr>
            <a:t>Kim may tay</a:t>
          </a:r>
          <a:endParaRPr lang="en-US" sz="2400" kern="1200" dirty="0" smtClean="0">
            <a:solidFill>
              <a:schemeClr val="tx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smtClean="0">
              <a:solidFill>
                <a:schemeClr val="tx1"/>
              </a:solidFill>
            </a:rPr>
            <a:t>Thước</a:t>
          </a:r>
          <a:endParaRPr lang="en-US" sz="2400" kern="1200" dirty="0" smtClean="0">
            <a:solidFill>
              <a:schemeClr val="tx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err="1" smtClean="0">
              <a:solidFill>
                <a:schemeClr val="tx1"/>
              </a:solidFill>
            </a:rPr>
            <a:t>Thuyền</a:t>
          </a:r>
          <a:r>
            <a:rPr lang="en-US" sz="2400" kern="1200" dirty="0" smtClean="0">
              <a:solidFill>
                <a:schemeClr val="tx1"/>
              </a:solidFill>
            </a:rPr>
            <a:t> </a:t>
          </a:r>
          <a:r>
            <a:rPr lang="en-US" sz="2400" kern="1200" dirty="0" err="1" smtClean="0">
              <a:solidFill>
                <a:schemeClr val="tx1"/>
              </a:solidFill>
            </a:rPr>
            <a:t>suốt</a:t>
          </a:r>
          <a:endParaRPr lang="en-US" sz="2400" kern="1200" dirty="0" smtClean="0">
            <a:solidFill>
              <a:schemeClr val="tx1"/>
            </a:solidFill>
          </a:endParaRPr>
        </a:p>
      </dsp:txBody>
      <dsp:txXfrm>
        <a:off x="2360071" y="846185"/>
        <a:ext cx="2067222" cy="2380429"/>
      </dsp:txXfrm>
    </dsp:sp>
    <dsp:sp modelId="{2D51BAEE-D399-4F57-9D00-27FD4E03561B}">
      <dsp:nvSpPr>
        <dsp:cNvPr id="0" name=""/>
        <dsp:cNvSpPr/>
      </dsp:nvSpPr>
      <dsp:spPr>
        <a:xfrm>
          <a:off x="4716705" y="126185"/>
          <a:ext cx="2067222" cy="720000"/>
        </a:xfrm>
        <a:prstGeom prst="rect">
          <a:avLst/>
        </a:prstGeom>
        <a:solidFill>
          <a:schemeClr val="tx2">
            <a:lumMod val="40000"/>
            <a:lumOff val="6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 smtClean="0">
              <a:solidFill>
                <a:schemeClr val="tx1"/>
              </a:solidFill>
            </a:rPr>
            <a:t>Thiết</a:t>
          </a:r>
          <a:r>
            <a:rPr lang="en-US" sz="2500" b="1" kern="1200" dirty="0" smtClean="0">
              <a:solidFill>
                <a:schemeClr val="tx1"/>
              </a:solidFill>
            </a:rPr>
            <a:t> </a:t>
          </a:r>
          <a:r>
            <a:rPr lang="en-US" sz="2500" b="1" kern="1200" dirty="0" err="1" smtClean="0">
              <a:solidFill>
                <a:schemeClr val="tx1"/>
              </a:solidFill>
            </a:rPr>
            <a:t>bị</a:t>
          </a:r>
          <a:r>
            <a:rPr lang="en-US" sz="2500" b="1" kern="1200" dirty="0" smtClean="0">
              <a:solidFill>
                <a:schemeClr val="tx1"/>
              </a:solidFill>
            </a:rPr>
            <a:t>:</a:t>
          </a:r>
          <a:endParaRPr lang="en-US" sz="2500" kern="1200" dirty="0">
            <a:solidFill>
              <a:schemeClr val="tx1"/>
            </a:solidFill>
          </a:endParaRPr>
        </a:p>
      </dsp:txBody>
      <dsp:txXfrm>
        <a:off x="4716705" y="126185"/>
        <a:ext cx="2067222" cy="720000"/>
      </dsp:txXfrm>
    </dsp:sp>
    <dsp:sp modelId="{A1D8781E-9E15-4F29-B5F4-5A8B0380B882}">
      <dsp:nvSpPr>
        <dsp:cNvPr id="0" name=""/>
        <dsp:cNvSpPr/>
      </dsp:nvSpPr>
      <dsp:spPr>
        <a:xfrm>
          <a:off x="4716705" y="846185"/>
          <a:ext cx="2067222" cy="238042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err="1" smtClean="0">
              <a:solidFill>
                <a:schemeClr val="tx1"/>
              </a:solidFill>
            </a:rPr>
            <a:t>Máy</a:t>
          </a:r>
          <a:r>
            <a:rPr lang="en-US" sz="2400" kern="1200" dirty="0" smtClean="0">
              <a:solidFill>
                <a:schemeClr val="tx1"/>
              </a:solidFill>
            </a:rPr>
            <a:t> may</a:t>
          </a:r>
          <a:endParaRPr 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err="1" smtClean="0">
              <a:solidFill>
                <a:schemeClr val="tx1"/>
              </a:solidFill>
            </a:rPr>
            <a:t>Bàn</a:t>
          </a:r>
          <a:r>
            <a:rPr lang="en-US" sz="2400" kern="1200" dirty="0" smtClean="0">
              <a:solidFill>
                <a:schemeClr val="tx1"/>
              </a:solidFill>
            </a:rPr>
            <a:t> </a:t>
          </a:r>
          <a:r>
            <a:rPr lang="en-US" sz="2400" kern="1200" dirty="0" err="1" smtClean="0">
              <a:solidFill>
                <a:schemeClr val="tx1"/>
              </a:solidFill>
            </a:rPr>
            <a:t>ủi</a:t>
          </a:r>
          <a:endParaRPr lang="en-US" sz="2400" kern="1200" dirty="0" smtClean="0">
            <a:solidFill>
              <a:schemeClr val="tx1"/>
            </a:solidFill>
          </a:endParaRPr>
        </a:p>
      </dsp:txBody>
      <dsp:txXfrm>
        <a:off x="4716705" y="846185"/>
        <a:ext cx="2067222" cy="2380429"/>
      </dsp:txXfrm>
    </dsp:sp>
    <dsp:sp modelId="{0B5A2AF4-BC5C-4E6F-8721-35C5A8DEFE8B}">
      <dsp:nvSpPr>
        <dsp:cNvPr id="0" name=""/>
        <dsp:cNvSpPr/>
      </dsp:nvSpPr>
      <dsp:spPr>
        <a:xfrm>
          <a:off x="7073339" y="126185"/>
          <a:ext cx="2067222" cy="720000"/>
        </a:xfrm>
        <a:prstGeom prst="rect">
          <a:avLst/>
        </a:prstGeom>
        <a:solidFill>
          <a:schemeClr val="tx2">
            <a:lumMod val="40000"/>
            <a:lumOff val="6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 smtClean="0">
              <a:solidFill>
                <a:schemeClr val="tx1"/>
              </a:solidFill>
            </a:rPr>
            <a:t>Thực</a:t>
          </a:r>
          <a:r>
            <a:rPr lang="en-US" sz="2500" b="1" kern="1200" dirty="0" smtClean="0">
              <a:solidFill>
                <a:schemeClr val="tx1"/>
              </a:solidFill>
            </a:rPr>
            <a:t> </a:t>
          </a:r>
          <a:r>
            <a:rPr lang="en-US" sz="2500" b="1" kern="1200" dirty="0" err="1" smtClean="0">
              <a:solidFill>
                <a:schemeClr val="tx1"/>
              </a:solidFill>
            </a:rPr>
            <a:t>hiện</a:t>
          </a:r>
          <a:r>
            <a:rPr lang="en-US" sz="2500" b="1" kern="1200" dirty="0" smtClean="0">
              <a:solidFill>
                <a:schemeClr val="tx1"/>
              </a:solidFill>
            </a:rPr>
            <a:t>:</a:t>
          </a:r>
          <a:endParaRPr lang="en-US" sz="2500" kern="1200" dirty="0">
            <a:solidFill>
              <a:schemeClr val="tx1"/>
            </a:solidFill>
          </a:endParaRPr>
        </a:p>
      </dsp:txBody>
      <dsp:txXfrm>
        <a:off x="7073339" y="126185"/>
        <a:ext cx="2067222" cy="720000"/>
      </dsp:txXfrm>
    </dsp:sp>
    <dsp:sp modelId="{FC24DF42-343C-43CC-B8ED-F2961B436D60}">
      <dsp:nvSpPr>
        <dsp:cNvPr id="0" name=""/>
        <dsp:cNvSpPr/>
      </dsp:nvSpPr>
      <dsp:spPr>
        <a:xfrm>
          <a:off x="7073339" y="846185"/>
          <a:ext cx="2067222" cy="238042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May </a:t>
          </a:r>
          <a:r>
            <a:rPr lang="en-US" sz="2400" kern="1200" smtClean="0"/>
            <a:t>TP 5 </a:t>
          </a:r>
          <a:r>
            <a:rPr lang="en-US" sz="2400" kern="1200" dirty="0" err="1" smtClean="0"/>
            <a:t>bâu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sơ</a:t>
          </a:r>
          <a:r>
            <a:rPr lang="en-US" sz="2400" kern="1200" dirty="0" smtClean="0"/>
            <a:t> mi</a:t>
          </a:r>
          <a:endParaRPr lang="en-US" sz="2400" kern="1200" dirty="0"/>
        </a:p>
      </dsp:txBody>
      <dsp:txXfrm>
        <a:off x="7073339" y="846185"/>
        <a:ext cx="2067222" cy="23804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eaLnBrk="1" fontAlgn="base" hangingPunct="1"/>
            <a:endParaRPr sz="1200" strike="noStrike" noProof="1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algn="r" eaLnBrk="1" fontAlgn="base" hangingPunct="1"/>
            <a:endParaRPr lang="en-US" sz="1200" strike="noStrike" noProof="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eaLnBrk="1" fontAlgn="base" hangingPunct="1"/>
            <a:endParaRPr sz="1200" strike="noStrike" noProof="1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en-US" sz="12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22523054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endParaRPr sz="1200" strike="noStrike" noProof="1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endParaRPr sz="1200" strike="noStrike" noProof="1"/>
          </a:p>
        </p:txBody>
      </p:sp>
      <p:sp>
        <p:nvSpPr>
          <p:cNvPr id="512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eaLnBrk="1" fontAlgn="base" hangingPunct="1"/>
            <a:endParaRPr sz="1200" strike="noStrike" noProof="1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sz="12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71211595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20D4E-441F-453C-9C38-8BBC1C98201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20D4E-441F-453C-9C38-8BBC1C98201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8" name="Text Placeholder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8" name="Text Placeholder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en-US" strike="noStrike" noProof="1" smtClean="0"/>
              <a:t>Click to edit Master subtitle style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68313" y="1196975"/>
            <a:ext cx="8207375" cy="108267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 fontAlgn="base"/>
            <a:r>
              <a:rPr lang="en-US" altLang="zh-CN" strike="noStrike" noProof="0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9900" y="2422525"/>
            <a:ext cx="8212138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 fontAlgn="base"/>
            <a:r>
              <a:rPr lang="en-US" altLang="zh-CN" strike="noStrike" noProof="0" smtClean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b="0" i="0" strike="noStrike" kern="1200" cap="none" spc="0" normalizeH="0" baseline="0" noProof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eaLnBrk="1" fontAlgn="base" hangingPunct="1"/>
            <a:endParaRPr strike="noStrike" noProof="1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eaLnBrk="1" fontAlgn="base" hangingPunct="1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74750"/>
            <a:ext cx="4038600" cy="4953000"/>
          </a:xfrm>
        </p:spPr>
        <p:txBody>
          <a:bodyPr/>
          <a:lstStyle/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74750"/>
            <a:ext cx="4038600" cy="4953000"/>
          </a:xfrm>
        </p:spPr>
        <p:txBody>
          <a:bodyPr/>
          <a:lstStyle/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5937250"/>
          </a:xfrm>
        </p:spPr>
        <p:txBody>
          <a:bodyPr vert="eaVert"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5937250"/>
          </a:xfrm>
        </p:spPr>
        <p:txBody>
          <a:bodyPr vert="eaVert"/>
          <a:lstStyle/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accent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en-US" altLang="en-US" dirty="0"/>
              <a:t>Click to edit Master text styles</a:t>
            </a:r>
          </a:p>
          <a:p>
            <a:pPr lvl="1" indent="-285750"/>
            <a:r>
              <a:rPr lang="en-US" altLang="en-US" dirty="0"/>
              <a:t>Second level</a:t>
            </a:r>
          </a:p>
          <a:p>
            <a:pPr lvl="2" indent="-228600"/>
            <a:r>
              <a:rPr lang="en-US" altLang="en-US" dirty="0"/>
              <a:t>Third level</a:t>
            </a:r>
          </a:p>
          <a:p>
            <a:pPr lvl="3" indent="-228600"/>
            <a:r>
              <a:rPr lang="en-US" altLang="en-US" dirty="0"/>
              <a:t>Fourth level</a:t>
            </a:r>
          </a:p>
          <a:p>
            <a:pPr lvl="4" indent="-228600"/>
            <a:r>
              <a:rPr lang="en-US" altLang="en-US" dirty="0"/>
              <a:t>Fifth level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ctr" eaLnBrk="1" fontAlgn="base" hangingPunct="1"/>
            <a:endParaRPr sz="1400" strike="noStrike" noProof="1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2052" name="Rectangle 4"/>
          <p:cNvSpPr>
            <a:spLocks noGrp="1"/>
          </p:cNvSpPr>
          <p:nvPr>
            <p:ph type="body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en-US" altLang="zh-CN" dirty="0"/>
              <a:t>Click to edit Master text styles</a:t>
            </a:r>
          </a:p>
          <a:p>
            <a:pPr lvl="1" indent="-285750"/>
            <a:r>
              <a:rPr lang="en-US" altLang="zh-CN" dirty="0"/>
              <a:t>Second level</a:t>
            </a:r>
          </a:p>
          <a:p>
            <a:pPr lvl="2" indent="-228600"/>
            <a:r>
              <a:rPr lang="en-US" altLang="zh-CN" dirty="0"/>
              <a:t>Third level</a:t>
            </a:r>
          </a:p>
          <a:p>
            <a:pPr lvl="3" indent="-228600"/>
            <a:r>
              <a:rPr lang="en-US" altLang="zh-CN" dirty="0"/>
              <a:t>Fourth level</a:t>
            </a:r>
          </a:p>
          <a:p>
            <a:pPr lvl="4" indent="-228600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17/11/2011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lvl="0" algn="ctr" eaLnBrk="1" fontAlgn="base" hangingPunct="1"/>
            <a:endParaRPr sz="1400" strike="noStrike" noProof="1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algn="r" eaLnBrk="1" fontAlgn="base" hangingPunct="1"/>
            <a:fld id="{9A0DB2DC-4C9A-4742-B13C-FB6460FD3503}" type="slidenum">
              <a:rPr lang="en-US" sz="1400" strike="noStrike" noProof="1" dirty="0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952560"/>
          </a:xfrm>
        </p:spPr>
        <p:txBody>
          <a:bodyPr/>
          <a:lstStyle/>
          <a:p>
            <a:pPr algn="ctr"/>
            <a:r>
              <a:rPr lang="en-US" sz="240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TRƯỜNG CAO ĐẲNG LÝ TỰ TRỌNG TP.HỒ CHÍ MINH</a:t>
            </a:r>
            <a:br>
              <a:rPr lang="en-US" sz="240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240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KHOA CÔNG NGHỆ MAY-THỜI TRANG</a:t>
            </a:r>
            <a:endParaRPr lang="en-US"/>
          </a:p>
        </p:txBody>
      </p:sp>
      <p:sp>
        <p:nvSpPr>
          <p:cNvPr id="7" name="Content Placeholder 6"/>
          <p:cNvSpPr txBox="1">
            <a:spLocks noGrp="1"/>
          </p:cNvSpPr>
          <p:nvPr>
            <p:ph idx="1"/>
          </p:nvPr>
        </p:nvSpPr>
        <p:spPr>
          <a:xfrm>
            <a:off x="838298" y="1524050"/>
            <a:ext cx="7473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36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Môn: CÔNG </a:t>
            </a:r>
            <a:r>
              <a:rPr lang="en-US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NGHỆ MAY CƠ BẢN </a:t>
            </a:r>
            <a:endParaRPr 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78" y="2310162"/>
            <a:ext cx="7259255" cy="3273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4724396" y="5585659"/>
            <a:ext cx="36296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GV: Bùi Thị Ngọc Sương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48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912" y="-342901"/>
            <a:ext cx="8229600" cy="1258888"/>
          </a:xfrm>
        </p:spPr>
        <p:txBody>
          <a:bodyPr/>
          <a:lstStyle/>
          <a:p>
            <a:pPr fontAlgn="base"/>
            <a:r>
              <a:rPr lang="en-US" sz="2400" strike="noStrike" noProof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4.NGUYÊN NHÂN SAI HỎNG</a:t>
            </a:r>
            <a:r>
              <a:rPr lang="en-US" sz="2400" noProof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strike="noStrike" noProof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BIỆN PHÁP PHÒNG NGỪA</a:t>
            </a:r>
            <a:endParaRPr lang="en-US" sz="2400" strike="noStrike" noProof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178206"/>
              </p:ext>
            </p:extLst>
          </p:nvPr>
        </p:nvGraphicFramePr>
        <p:xfrm>
          <a:off x="152516" y="762068"/>
          <a:ext cx="8610376" cy="560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782"/>
                <a:gridCol w="1981148"/>
                <a:gridCol w="3428910"/>
                <a:gridCol w="2514536"/>
              </a:tblGrid>
              <a:tr h="761982">
                <a:tc>
                  <a:txBody>
                    <a:bodyPr/>
                    <a:lstStyle/>
                    <a:p>
                      <a:r>
                        <a:rPr lang="en-US" smtClean="0"/>
                        <a:t>STT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HIỆN</a:t>
                      </a:r>
                      <a:r>
                        <a:rPr lang="en-US" baseline="0" smtClean="0"/>
                        <a:t> TƯỢNG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/>
                        <a:t>NGUYÊN</a:t>
                      </a:r>
                      <a:r>
                        <a:rPr lang="en-US" baseline="0" smtClean="0"/>
                        <a:t> NHÂN</a:t>
                      </a:r>
                      <a:endParaRPr lang="en-US" smtClean="0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BIỆN</a:t>
                      </a:r>
                      <a:r>
                        <a:rPr lang="en-US" baseline="0" smtClean="0"/>
                        <a:t> PHÁP PHÒNG NGỪA</a:t>
                      </a:r>
                      <a:endParaRPr lang="en-US"/>
                    </a:p>
                  </a:txBody>
                  <a:tcPr/>
                </a:tc>
              </a:tr>
              <a:tr h="1365228">
                <a:tc>
                  <a:txBody>
                    <a:bodyPr/>
                    <a:lstStyle/>
                    <a:p>
                      <a:r>
                        <a:rPr lang="en-US" smtClean="0"/>
                        <a:t>1.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Góc</a:t>
                      </a:r>
                      <a:r>
                        <a:rPr lang="en-US" baseline="0" smtClean="0"/>
                        <a:t> lá bâu không nhọn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- Không</a:t>
                      </a:r>
                      <a:r>
                        <a:rPr lang="en-US" baseline="0" smtClean="0"/>
                        <a:t> đặt chỉ ở dầu bâu</a:t>
                      </a:r>
                    </a:p>
                    <a:p>
                      <a:r>
                        <a:rPr lang="en-US" baseline="0" smtClean="0"/>
                        <a:t>- Không gọt góc, bẻ góc khi lộn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- Phải</a:t>
                      </a:r>
                      <a:r>
                        <a:rPr lang="en-US" baseline="0" smtClean="0"/>
                        <a:t> </a:t>
                      </a:r>
                      <a:r>
                        <a:rPr lang="en-US" baseline="0" smtClean="0">
                          <a:solidFill>
                            <a:srgbClr val="FF0000"/>
                          </a:solidFill>
                        </a:rPr>
                        <a:t>đặt cọng chỉ </a:t>
                      </a:r>
                      <a:r>
                        <a:rPr lang="en-US" baseline="0" smtClean="0"/>
                        <a:t>ở đầu bâu</a:t>
                      </a:r>
                    </a:p>
                    <a:p>
                      <a:r>
                        <a:rPr lang="en-US" baseline="0" smtClean="0"/>
                        <a:t>- Phải </a:t>
                      </a:r>
                      <a:r>
                        <a:rPr lang="en-US" baseline="0" smtClean="0">
                          <a:solidFill>
                            <a:srgbClr val="FF0000"/>
                          </a:solidFill>
                        </a:rPr>
                        <a:t>gọt góc, bẻ góc </a:t>
                      </a:r>
                      <a:r>
                        <a:rPr lang="en-US" baseline="0" smtClean="0"/>
                        <a:t>khi lộn</a:t>
                      </a:r>
                      <a:endParaRPr lang="en-US" smtClean="0"/>
                    </a:p>
                    <a:p>
                      <a:endParaRPr lang="en-US"/>
                    </a:p>
                  </a:txBody>
                  <a:tcPr/>
                </a:tc>
              </a:tr>
              <a:tr h="1365228">
                <a:tc>
                  <a:txBody>
                    <a:bodyPr/>
                    <a:lstStyle/>
                    <a:p>
                      <a:r>
                        <a:rPr lang="en-US" smtClean="0"/>
                        <a:t>2.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2 đầu</a:t>
                      </a:r>
                      <a:r>
                        <a:rPr lang="en-US" baseline="0" smtClean="0"/>
                        <a:t> lá bâu, chân bâu không bằng nhau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- May</a:t>
                      </a:r>
                      <a:r>
                        <a:rPr lang="en-US" baseline="0" smtClean="0"/>
                        <a:t> cặp 3 lá bị lệch dấu.</a:t>
                      </a:r>
                    </a:p>
                    <a:p>
                      <a:endParaRPr lang="en-US" baseline="0" smtClean="0"/>
                    </a:p>
                    <a:p>
                      <a:endParaRPr lang="en-US" baseline="0" smtClean="0"/>
                    </a:p>
                    <a:p>
                      <a:r>
                        <a:rPr lang="en-US" baseline="0" smtClean="0"/>
                        <a:t>- Không kiểm tra sự đối xứng giữa 2 đầu lá bâu, chân bâu</a:t>
                      </a:r>
                      <a:r>
                        <a:rPr lang="en-US" smtClean="0"/>
                        <a:t> 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- Kiểm</a:t>
                      </a:r>
                      <a:r>
                        <a:rPr lang="en-US" baseline="0" smtClean="0"/>
                        <a:t> tra </a:t>
                      </a:r>
                      <a:r>
                        <a:rPr lang="en-US" baseline="0" smtClean="0">
                          <a:solidFill>
                            <a:srgbClr val="FF0000"/>
                          </a:solidFill>
                        </a:rPr>
                        <a:t>3 dấu kỹ thuật trùng khớp </a:t>
                      </a:r>
                      <a:r>
                        <a:rPr lang="en-US" baseline="0" smtClean="0"/>
                        <a:t>khi may cặp 3 lá</a:t>
                      </a:r>
                    </a:p>
                    <a:p>
                      <a:r>
                        <a:rPr lang="en-US" baseline="0" smtClean="0"/>
                        <a:t>- Kiểm tra sự </a:t>
                      </a:r>
                      <a:r>
                        <a:rPr lang="en-US" baseline="0" smtClean="0">
                          <a:solidFill>
                            <a:srgbClr val="FF0000"/>
                          </a:solidFill>
                        </a:rPr>
                        <a:t>đối xứng </a:t>
                      </a:r>
                      <a:r>
                        <a:rPr lang="en-US" baseline="0" smtClean="0"/>
                        <a:t>giữa 2 đầu lá bâu, chân bâu</a:t>
                      </a:r>
                      <a:endParaRPr lang="en-US" smtClean="0"/>
                    </a:p>
                    <a:p>
                      <a:endParaRPr lang="en-US"/>
                    </a:p>
                  </a:txBody>
                  <a:tcPr/>
                </a:tc>
              </a:tr>
              <a:tr h="1365228">
                <a:tc>
                  <a:txBody>
                    <a:bodyPr/>
                    <a:lstStyle/>
                    <a:p>
                      <a:r>
                        <a:rPr lang="en-US" smtClean="0"/>
                        <a:t>3.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Đường</a:t>
                      </a:r>
                      <a:r>
                        <a:rPr lang="en-US" baseline="0" smtClean="0"/>
                        <a:t> mí chân cổ sụp mí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Khi mí</a:t>
                      </a:r>
                      <a:r>
                        <a:rPr lang="en-US" baseline="0" smtClean="0"/>
                        <a:t> chân cổ không gấp mép vải vừa lấp đường may vòng cổ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/>
                        <a:t>Khi mí</a:t>
                      </a:r>
                      <a:r>
                        <a:rPr lang="en-US" baseline="0" smtClean="0"/>
                        <a:t> chân cổ </a:t>
                      </a:r>
                      <a:r>
                        <a:rPr lang="en-US" baseline="0" smtClean="0">
                          <a:solidFill>
                            <a:srgbClr val="FF0000"/>
                          </a:solidFill>
                        </a:rPr>
                        <a:t>gấp mép vải vừa lấp đường may vòng cổ</a:t>
                      </a:r>
                      <a:endParaRPr lang="en-US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94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70255" y="152486"/>
            <a:ext cx="9222105" cy="1310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defTabSz="0" fontAlgn="base">
              <a:tabLst>
                <a:tab pos="3578225" algn="l"/>
              </a:tabLst>
            </a:pPr>
            <a:endParaRPr sz="4000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lvl="0" algn="ctr" defTabSz="0" fontAlgn="base">
              <a:tabLst>
                <a:tab pos="3578225" algn="l"/>
              </a:tabLst>
            </a:pPr>
            <a:r>
              <a:rPr sz="40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+mn-ea"/>
              </a:rPr>
              <a:t> </a:t>
            </a:r>
            <a:r>
              <a:rPr lang="en-US" sz="4000" b="1" strike="noStrike" noProof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+mn-ea"/>
              </a:rPr>
              <a:t>KIỂM TRA BÀI CŨ</a:t>
            </a:r>
          </a:p>
        </p:txBody>
      </p:sp>
      <p:pic>
        <p:nvPicPr>
          <p:cNvPr id="1026" name="Picture 2" descr="C:\Users\Administrator\Desktop\anh so mi\ao-rap-tay-bau-danton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952" y="1371654"/>
            <a:ext cx="4517431" cy="34241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228714" y="4038584"/>
            <a:ext cx="8686572" cy="259073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ea typeface="SimSun" panose="02010600030101010101" pitchFamily="2" charset="-122"/>
              </a:rPr>
              <a:t>Câu</a:t>
            </a:r>
            <a:r>
              <a:rPr kumimoji="0" lang="en-US" sz="2400" b="1" i="1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ea typeface="SimSun" panose="02010600030101010101" pitchFamily="2" charset="-122"/>
              </a:rPr>
              <a:t> hỏi</a:t>
            </a:r>
            <a:r>
              <a:rPr kumimoji="0" lang="en-US" sz="2400" b="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ea typeface="SimSun" panose="02010600030101010101" pitchFamily="2" charset="-122"/>
              </a:rPr>
              <a:t>: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1" i="0" u="none" strike="noStrike" cap="none" normalizeH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Nêu các dạng sai hỏng thường gặp khi may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1" i="0" u="none" strike="noStrike" cap="none" normalizeH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bâu Danton, nguyên nhân </a:t>
            </a:r>
            <a:r>
              <a:rPr lang="en-US" sz="2400" b="1" baseline="0" smtClean="0">
                <a:solidFill>
                  <a:srgbClr val="FF0000"/>
                </a:solidFill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và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ea typeface="SimSun" panose="02010600030101010101" pitchFamily="2" charset="-122"/>
                <a:cs typeface="Times New Roman" pitchFamily="18" charset="0"/>
              </a:rPr>
              <a:t> biện pháp phòng ngừa</a:t>
            </a:r>
            <a:r>
              <a:rPr lang="en-US" sz="2400" smtClean="0">
                <a:ea typeface="SimSun" panose="02010600030101010101" pitchFamily="2" charset="-122"/>
              </a:rPr>
              <a:t>.</a:t>
            </a: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346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10" y="228684"/>
            <a:ext cx="8229600" cy="582613"/>
          </a:xfrm>
        </p:spPr>
        <p:txBody>
          <a:bodyPr/>
          <a:lstStyle/>
          <a:p>
            <a:r>
              <a:rPr lang="en-US" sz="2400" b="1" i="1" smtClean="0">
                <a:latin typeface="Times New Roman" pitchFamily="18" charset="0"/>
                <a:cs typeface="Times New Roman" pitchFamily="18" charset="0"/>
              </a:rPr>
              <a:t>Câu trả lời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>
                <a:latin typeface="Times New Roman"/>
                <a:ea typeface="Calibri"/>
                <a:cs typeface="Times New Roman"/>
              </a:rPr>
              <a:t>Góc  lá bâu không nhọn → Phải đặt chỉ ở đầu bâu, gọt góc, bẻ góc khi lộn lá bâu.</a:t>
            </a:r>
            <a:endParaRPr lang="en-US" sz="240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>
                <a:latin typeface="Times New Roman"/>
                <a:ea typeface="Calibri"/>
                <a:cs typeface="Times New Roman"/>
              </a:rPr>
              <a:t>Hai đầu ve, hai đầu lá bâu không </a:t>
            </a:r>
            <a:r>
              <a:rPr lang="en-US">
                <a:latin typeface="Times New Roman"/>
                <a:ea typeface="Calibri"/>
                <a:cs typeface="Times New Roman"/>
              </a:rPr>
              <a:t>bằng </a:t>
            </a:r>
            <a:r>
              <a:rPr lang="en-US" smtClean="0">
                <a:latin typeface="Times New Roman"/>
                <a:ea typeface="Calibri"/>
                <a:cs typeface="Times New Roman"/>
              </a:rPr>
              <a:t>nhau </a:t>
            </a:r>
            <a:r>
              <a:rPr lang="en-US">
                <a:latin typeface="Times New Roman"/>
                <a:ea typeface="Calibri"/>
                <a:cs typeface="Times New Roman"/>
              </a:rPr>
              <a:t>→ Tra bâu phải khớp dấu,  phải kiểm tra hai đầu bâu, hai đầu ve phải đối xứng và bằng nhau  trước khi bấm 4 lớp vải.</a:t>
            </a:r>
            <a:endParaRPr lang="en-US" sz="240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US">
                <a:latin typeface="Times New Roman"/>
                <a:ea typeface="Calibri"/>
                <a:cs typeface="Times New Roman"/>
              </a:rPr>
              <a:t>Đường mí chân cổ sụp mí → Khi mí chân cổ gấp mép vải vừa lấp  đường may vòng cổ sau.</a:t>
            </a:r>
            <a:endParaRPr lang="en-US" sz="2400">
              <a:latin typeface="Calibri"/>
              <a:ea typeface="Calibri"/>
              <a:cs typeface="Times New Roman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72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609704" y="228684"/>
            <a:ext cx="7310002" cy="707886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defTabSz="0">
              <a:tabLst>
                <a:tab pos="3578225" algn="l"/>
              </a:tabLst>
            </a:pPr>
            <a:r>
              <a:rPr lang="en-US" sz="4000" b="1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a typeface="Calibri" panose="020F0502020204030204" pitchFamily="34" charset="0"/>
                <a:cs typeface="+mn-ea"/>
                <a:sym typeface="+mn-ea"/>
              </a:rPr>
              <a:t>THỰC TẬP MAY BÂU </a:t>
            </a:r>
            <a:r>
              <a:rPr lang="en-US" sz="40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a typeface="Calibri" panose="020F0502020204030204" pitchFamily="34" charset="0"/>
                <a:cs typeface="+mn-ea"/>
                <a:sym typeface="+mn-ea"/>
              </a:rPr>
              <a:t>SƠ MI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08" y="948804"/>
            <a:ext cx="2591054" cy="260603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86" y="2546280"/>
            <a:ext cx="2698015" cy="40740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226" y="1037639"/>
            <a:ext cx="2765546" cy="4334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636" y="1204681"/>
            <a:ext cx="2666990" cy="400048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514350" indent="-514350" algn="l"/>
            <a:endParaRPr lang="en-US" sz="2800" b="1">
              <a:solidFill>
                <a:schemeClr val="tx2"/>
              </a:solidFill>
            </a:endParaRPr>
          </a:p>
          <a:p>
            <a:pPr marL="514350" indent="-514350" algn="l"/>
            <a:r>
              <a:rPr lang="en-US" sz="2800" b="1" smtClean="0">
                <a:solidFill>
                  <a:srgbClr val="F76D07"/>
                </a:solidFill>
              </a:rPr>
              <a:t>Điều </a:t>
            </a:r>
            <a:r>
              <a:rPr lang="en-US" sz="2800" b="1" dirty="0" err="1" smtClean="0">
                <a:solidFill>
                  <a:srgbClr val="F76D07"/>
                </a:solidFill>
              </a:rPr>
              <a:t>kiện</a:t>
            </a:r>
            <a:r>
              <a:rPr lang="en-US" sz="2800" b="1" dirty="0" smtClean="0">
                <a:solidFill>
                  <a:srgbClr val="F76D07"/>
                </a:solidFill>
              </a:rPr>
              <a:t> </a:t>
            </a:r>
            <a:r>
              <a:rPr lang="en-US" sz="2800" b="1" dirty="0" err="1" smtClean="0">
                <a:solidFill>
                  <a:srgbClr val="F76D07"/>
                </a:solidFill>
              </a:rPr>
              <a:t>cho</a:t>
            </a:r>
            <a:r>
              <a:rPr lang="en-US" sz="2800" b="1" dirty="0" smtClean="0">
                <a:solidFill>
                  <a:srgbClr val="F76D07"/>
                </a:solidFill>
              </a:rPr>
              <a:t> </a:t>
            </a:r>
            <a:r>
              <a:rPr lang="en-US" sz="2800" b="1" err="1" smtClean="0">
                <a:solidFill>
                  <a:srgbClr val="F76D07"/>
                </a:solidFill>
              </a:rPr>
              <a:t>trước</a:t>
            </a:r>
            <a:r>
              <a:rPr lang="en-US" sz="2800" b="1" smtClean="0">
                <a:solidFill>
                  <a:srgbClr val="F76D07"/>
                </a:solidFill>
              </a:rPr>
              <a:t>:</a:t>
            </a:r>
          </a:p>
          <a:p>
            <a:pPr marL="514350" indent="-514350" algn="l"/>
            <a:endParaRPr lang="en-US" sz="2800" b="1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dirty="0" smtClean="0">
              <a:solidFill>
                <a:schemeClr val="tx1"/>
              </a:solidFill>
            </a:endParaRPr>
          </a:p>
          <a:p>
            <a:pPr lvl="0"/>
            <a:endParaRPr lang="en-US" sz="2800" dirty="0" smtClean="0">
              <a:solidFill>
                <a:schemeClr val="tx1"/>
              </a:solidFill>
            </a:endParaRPr>
          </a:p>
          <a:p>
            <a:pPr marL="514350" indent="-514350" algn="l"/>
            <a:endParaRPr lang="en-US" sz="2800" dirty="0" smtClean="0">
              <a:solidFill>
                <a:schemeClr val="tx1"/>
              </a:solidFill>
            </a:endParaRPr>
          </a:p>
          <a:p>
            <a:pPr marL="514350" indent="-514350" algn="l"/>
            <a:endParaRPr lang="en-US" sz="2800" dirty="0" smtClean="0">
              <a:solidFill>
                <a:schemeClr val="tx1"/>
              </a:solidFill>
            </a:endParaRPr>
          </a:p>
          <a:p>
            <a:pPr marL="514350" indent="-514350" algn="l"/>
            <a:endParaRPr lang="en-US" sz="2800" dirty="0" smtClean="0">
              <a:solidFill>
                <a:schemeClr val="tx1"/>
              </a:solidFill>
            </a:endParaRPr>
          </a:p>
          <a:p>
            <a:pPr marL="120650" indent="-1206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01FF57A-7F19-4526-B802-958C5FB3E6DD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3176618732"/>
              </p:ext>
            </p:extLst>
          </p:nvPr>
        </p:nvGraphicFramePr>
        <p:xfrm>
          <a:off x="0" y="2057436"/>
          <a:ext cx="91440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2131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0B56EC02-BBA0-4EE6-9F2B-D32C142FC3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graphicEl>
                                              <a:dgm id="{0B56EC02-BBA0-4EE6-9F2B-D32C142FC3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F40372DA-DD95-4DD3-A897-0BAFCFA6B0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graphicEl>
                                              <a:dgm id="{F40372DA-DD95-4DD3-A897-0BAFCFA6B0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710C97D8-85C7-46DE-B907-C59D1607A1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graphicEl>
                                              <a:dgm id="{710C97D8-85C7-46DE-B907-C59D1607A1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1BFE04C1-D9E8-43A1-9405-292EA3FC61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graphicEl>
                                              <a:dgm id="{1BFE04C1-D9E8-43A1-9405-292EA3FC61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2D51BAEE-D399-4F57-9D00-27FD4E0356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graphicEl>
                                              <a:dgm id="{2D51BAEE-D399-4F57-9D00-27FD4E0356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A1D8781E-9E15-4F29-B5F4-5A8B0380B8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graphicEl>
                                              <a:dgm id="{A1D8781E-9E15-4F29-B5F4-5A8B0380B8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0B5A2AF4-BC5C-4E6F-8721-35C5A8DEFE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graphicEl>
                                              <a:dgm id="{0B5A2AF4-BC5C-4E6F-8721-35C5A8DEFE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FC24DF42-343C-43CC-B8ED-F2961B436D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>
                                            <p:graphicEl>
                                              <a:dgm id="{FC24DF42-343C-43CC-B8ED-F2961B436D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smtClean="0">
                <a:solidFill>
                  <a:schemeClr val="tx2"/>
                </a:solidFill>
              </a:rPr>
              <a:t>1.Mô </a:t>
            </a:r>
            <a:r>
              <a:rPr lang="en-US" b="1">
                <a:solidFill>
                  <a:schemeClr val="tx2"/>
                </a:solidFill>
              </a:rPr>
              <a:t>tả phẳng:</a:t>
            </a:r>
          </a:p>
          <a:p>
            <a:pPr marL="0" indent="0">
              <a:buNone/>
            </a:pPr>
            <a:endParaRPr lang="en-US" b="1">
              <a:solidFill>
                <a:schemeClr val="tx2"/>
              </a:solidFill>
            </a:endParaRPr>
          </a:p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995" y="2514624"/>
            <a:ext cx="5171158" cy="332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58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514350" indent="-514350" algn="l"/>
            <a:r>
              <a:rPr lang="en-US" sz="2800" b="1" smtClean="0">
                <a:solidFill>
                  <a:srgbClr val="FFFF00"/>
                </a:solidFill>
              </a:rPr>
              <a:t>2.Cấu </a:t>
            </a:r>
            <a:r>
              <a:rPr lang="en-US" sz="2800" b="1" dirty="0" err="1" smtClean="0">
                <a:solidFill>
                  <a:srgbClr val="FFFF00"/>
                </a:solidFill>
              </a:rPr>
              <a:t>trúc</a:t>
            </a:r>
            <a:r>
              <a:rPr lang="en-US" sz="2800" b="1" dirty="0" smtClean="0">
                <a:solidFill>
                  <a:srgbClr val="FFFF00"/>
                </a:solidFill>
              </a:rPr>
              <a:t> chi </a:t>
            </a:r>
            <a:r>
              <a:rPr lang="en-US" sz="2800" b="1" dirty="0" err="1" smtClean="0">
                <a:solidFill>
                  <a:srgbClr val="FFFF00"/>
                </a:solidFill>
              </a:rPr>
              <a:t>tiết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bán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thành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</a:rPr>
              <a:t>phẩm</a:t>
            </a:r>
            <a:r>
              <a:rPr lang="en-US" sz="2800" b="1" dirty="0" smtClean="0">
                <a:solidFill>
                  <a:srgbClr val="FFFF00"/>
                </a:solidFill>
              </a:rPr>
              <a:t>:</a:t>
            </a:r>
          </a:p>
          <a:p>
            <a:pPr algn="l"/>
            <a:endParaRPr lang="en-US" sz="2800" smtClean="0">
              <a:solidFill>
                <a:schemeClr val="tx1"/>
              </a:solidFill>
            </a:endParaRPr>
          </a:p>
          <a:p>
            <a:pPr algn="l"/>
            <a:r>
              <a:rPr lang="en-US" sz="2800" smtClean="0">
                <a:solidFill>
                  <a:srgbClr val="FFFF00"/>
                </a:solidFill>
              </a:rPr>
              <a:t>Lá </a:t>
            </a:r>
            <a:r>
              <a:rPr lang="en-US" sz="2800" dirty="0" err="1" smtClean="0">
                <a:solidFill>
                  <a:srgbClr val="FFFF00"/>
                </a:solidFill>
              </a:rPr>
              <a:t>bâu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x 2</a:t>
            </a:r>
          </a:p>
          <a:p>
            <a:pPr algn="l"/>
            <a:endParaRPr lang="en-US" sz="2800" dirty="0" smtClean="0">
              <a:solidFill>
                <a:srgbClr val="FFFF00"/>
              </a:solidFill>
            </a:endParaRPr>
          </a:p>
          <a:p>
            <a:pPr algn="l"/>
            <a:r>
              <a:rPr lang="en-US" sz="2800" dirty="0" err="1" smtClean="0">
                <a:solidFill>
                  <a:srgbClr val="FFFF00"/>
                </a:solidFill>
              </a:rPr>
              <a:t>Chân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err="1" smtClean="0">
                <a:solidFill>
                  <a:srgbClr val="FFFF00"/>
                </a:solidFill>
              </a:rPr>
              <a:t>bâu</a:t>
            </a:r>
            <a:r>
              <a:rPr lang="en-US" sz="2800" smtClean="0">
                <a:solidFill>
                  <a:srgbClr val="FFFF00"/>
                </a:solidFill>
              </a:rPr>
              <a:t> x2</a:t>
            </a:r>
            <a:endParaRPr lang="en-US" sz="2800" dirty="0" smtClean="0">
              <a:solidFill>
                <a:srgbClr val="FFFF00"/>
              </a:solidFill>
            </a:endParaRPr>
          </a:p>
          <a:p>
            <a:pPr marL="514350" indent="-514350" algn="l"/>
            <a:endParaRPr lang="en-US" sz="2800" b="1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r>
              <a:rPr lang="en-US" sz="2800" dirty="0" err="1" smtClean="0">
                <a:solidFill>
                  <a:schemeClr val="tx1"/>
                </a:solidFill>
              </a:rPr>
              <a:t>Thân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áo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đã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ráp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vai</a:t>
            </a:r>
            <a:r>
              <a:rPr lang="en-US" sz="2800" dirty="0" smtClean="0">
                <a:solidFill>
                  <a:schemeClr val="tx1"/>
                </a:solidFill>
              </a:rPr>
              <a:t> con x 1pcs</a:t>
            </a: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dirty="0" smtClean="0">
              <a:solidFill>
                <a:schemeClr val="tx1"/>
              </a:solidFill>
            </a:endParaRPr>
          </a:p>
          <a:p>
            <a:pPr marL="514350" indent="-514350" algn="l"/>
            <a:endParaRPr lang="en-US" sz="2800" dirty="0" smtClean="0">
              <a:solidFill>
                <a:schemeClr val="tx1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  <a:p>
            <a:pPr marL="514350" indent="-514350" algn="l"/>
            <a:endParaRPr lang="en-US" sz="2800" b="1" dirty="0" smtClean="0">
              <a:solidFill>
                <a:schemeClr val="tx2"/>
              </a:solidFill>
            </a:endParaRPr>
          </a:p>
        </p:txBody>
      </p:sp>
      <p:grpSp>
        <p:nvGrpSpPr>
          <p:cNvPr id="13" name="Group 23"/>
          <p:cNvGrpSpPr/>
          <p:nvPr/>
        </p:nvGrpSpPr>
        <p:grpSpPr>
          <a:xfrm>
            <a:off x="228600" y="3352800"/>
            <a:ext cx="3581400" cy="2743200"/>
            <a:chOff x="3204012" y="4190864"/>
            <a:chExt cx="3514510" cy="2667136"/>
          </a:xfrm>
        </p:grpSpPr>
        <p:sp>
          <p:nvSpPr>
            <p:cNvPr id="18" name="Freeform 17"/>
            <p:cNvSpPr/>
            <p:nvPr/>
          </p:nvSpPr>
          <p:spPr>
            <a:xfrm>
              <a:off x="3352800" y="4191000"/>
              <a:ext cx="3124200" cy="2667000"/>
            </a:xfrm>
            <a:custGeom>
              <a:avLst/>
              <a:gdLst>
                <a:gd name="connsiteX0" fmla="*/ 746234 w 5948854"/>
                <a:gd name="connsiteY0" fmla="*/ 3886201 h 4041229"/>
                <a:gd name="connsiteX1" fmla="*/ 730469 w 5948854"/>
                <a:gd name="connsiteY1" fmla="*/ 2987566 h 4041229"/>
                <a:gd name="connsiteX2" fmla="*/ 919655 w 5948854"/>
                <a:gd name="connsiteY2" fmla="*/ 465083 h 4041229"/>
                <a:gd name="connsiteX3" fmla="*/ 1755227 w 5948854"/>
                <a:gd name="connsiteY3" fmla="*/ 197070 h 4041229"/>
                <a:gd name="connsiteX4" fmla="*/ 4325006 w 5948854"/>
                <a:gd name="connsiteY4" fmla="*/ 181304 h 4041229"/>
                <a:gd name="connsiteX5" fmla="*/ 5081751 w 5948854"/>
                <a:gd name="connsiteY5" fmla="*/ 480849 h 4041229"/>
                <a:gd name="connsiteX6" fmla="*/ 5192110 w 5948854"/>
                <a:gd name="connsiteY6" fmla="*/ 2956035 h 4041229"/>
                <a:gd name="connsiteX7" fmla="*/ 5207875 w 5948854"/>
                <a:gd name="connsiteY7" fmla="*/ 3886201 h 4041229"/>
                <a:gd name="connsiteX8" fmla="*/ 746234 w 5948854"/>
                <a:gd name="connsiteY8" fmla="*/ 3886201 h 4041229"/>
                <a:gd name="connsiteX0" fmla="*/ 746234 w 5948854"/>
                <a:gd name="connsiteY0" fmla="*/ 3886201 h 4041229"/>
                <a:gd name="connsiteX1" fmla="*/ 730469 w 5948854"/>
                <a:gd name="connsiteY1" fmla="*/ 2987566 h 4041229"/>
                <a:gd name="connsiteX2" fmla="*/ 919655 w 5948854"/>
                <a:gd name="connsiteY2" fmla="*/ 465083 h 4041229"/>
                <a:gd name="connsiteX3" fmla="*/ 1755227 w 5948854"/>
                <a:gd name="connsiteY3" fmla="*/ 197070 h 4041229"/>
                <a:gd name="connsiteX4" fmla="*/ 4325006 w 5948854"/>
                <a:gd name="connsiteY4" fmla="*/ 181304 h 4041229"/>
                <a:gd name="connsiteX5" fmla="*/ 5081751 w 5948854"/>
                <a:gd name="connsiteY5" fmla="*/ 480849 h 4041229"/>
                <a:gd name="connsiteX6" fmla="*/ 5192110 w 5948854"/>
                <a:gd name="connsiteY6" fmla="*/ 2956035 h 4041229"/>
                <a:gd name="connsiteX7" fmla="*/ 5207875 w 5948854"/>
                <a:gd name="connsiteY7" fmla="*/ 3886201 h 4041229"/>
                <a:gd name="connsiteX8" fmla="*/ 746234 w 5948854"/>
                <a:gd name="connsiteY8" fmla="*/ 3886201 h 4041229"/>
                <a:gd name="connsiteX0" fmla="*/ 746234 w 5948854"/>
                <a:gd name="connsiteY0" fmla="*/ 3886201 h 4041229"/>
                <a:gd name="connsiteX1" fmla="*/ 730469 w 5948854"/>
                <a:gd name="connsiteY1" fmla="*/ 2987566 h 4041229"/>
                <a:gd name="connsiteX2" fmla="*/ 919655 w 5948854"/>
                <a:gd name="connsiteY2" fmla="*/ 465083 h 4041229"/>
                <a:gd name="connsiteX3" fmla="*/ 1755227 w 5948854"/>
                <a:gd name="connsiteY3" fmla="*/ 197070 h 4041229"/>
                <a:gd name="connsiteX4" fmla="*/ 4325006 w 5948854"/>
                <a:gd name="connsiteY4" fmla="*/ 181304 h 4041229"/>
                <a:gd name="connsiteX5" fmla="*/ 5081751 w 5948854"/>
                <a:gd name="connsiteY5" fmla="*/ 480849 h 4041229"/>
                <a:gd name="connsiteX6" fmla="*/ 5192110 w 5948854"/>
                <a:gd name="connsiteY6" fmla="*/ 2956035 h 4041229"/>
                <a:gd name="connsiteX7" fmla="*/ 5207875 w 5948854"/>
                <a:gd name="connsiteY7" fmla="*/ 3886201 h 4041229"/>
                <a:gd name="connsiteX8" fmla="*/ 746234 w 5948854"/>
                <a:gd name="connsiteY8" fmla="*/ 3886201 h 4041229"/>
                <a:gd name="connsiteX0" fmla="*/ 746234 w 5948854"/>
                <a:gd name="connsiteY0" fmla="*/ 3886201 h 4041229"/>
                <a:gd name="connsiteX1" fmla="*/ 730469 w 5948854"/>
                <a:gd name="connsiteY1" fmla="*/ 2987566 h 4041229"/>
                <a:gd name="connsiteX2" fmla="*/ 919655 w 5948854"/>
                <a:gd name="connsiteY2" fmla="*/ 465083 h 4041229"/>
                <a:gd name="connsiteX3" fmla="*/ 1755227 w 5948854"/>
                <a:gd name="connsiteY3" fmla="*/ 197070 h 4041229"/>
                <a:gd name="connsiteX4" fmla="*/ 4325006 w 5948854"/>
                <a:gd name="connsiteY4" fmla="*/ 181304 h 4041229"/>
                <a:gd name="connsiteX5" fmla="*/ 5081751 w 5948854"/>
                <a:gd name="connsiteY5" fmla="*/ 480849 h 4041229"/>
                <a:gd name="connsiteX6" fmla="*/ 5192110 w 5948854"/>
                <a:gd name="connsiteY6" fmla="*/ 2956035 h 4041229"/>
                <a:gd name="connsiteX7" fmla="*/ 5207875 w 5948854"/>
                <a:gd name="connsiteY7" fmla="*/ 3886201 h 4041229"/>
                <a:gd name="connsiteX8" fmla="*/ 746234 w 5948854"/>
                <a:gd name="connsiteY8" fmla="*/ 3886201 h 4041229"/>
                <a:gd name="connsiteX0" fmla="*/ 746234 w 5948854"/>
                <a:gd name="connsiteY0" fmla="*/ 3886201 h 4041229"/>
                <a:gd name="connsiteX1" fmla="*/ 730469 w 5948854"/>
                <a:gd name="connsiteY1" fmla="*/ 2987566 h 4041229"/>
                <a:gd name="connsiteX2" fmla="*/ 919655 w 5948854"/>
                <a:gd name="connsiteY2" fmla="*/ 465083 h 4041229"/>
                <a:gd name="connsiteX3" fmla="*/ 1755227 w 5948854"/>
                <a:gd name="connsiteY3" fmla="*/ 197070 h 4041229"/>
                <a:gd name="connsiteX4" fmla="*/ 4325006 w 5948854"/>
                <a:gd name="connsiteY4" fmla="*/ 181304 h 4041229"/>
                <a:gd name="connsiteX5" fmla="*/ 5081751 w 5948854"/>
                <a:gd name="connsiteY5" fmla="*/ 480849 h 4041229"/>
                <a:gd name="connsiteX6" fmla="*/ 5192110 w 5948854"/>
                <a:gd name="connsiteY6" fmla="*/ 2956035 h 4041229"/>
                <a:gd name="connsiteX7" fmla="*/ 5207875 w 5948854"/>
                <a:gd name="connsiteY7" fmla="*/ 3886201 h 4041229"/>
                <a:gd name="connsiteX8" fmla="*/ 746234 w 5948854"/>
                <a:gd name="connsiteY8" fmla="*/ 3886201 h 4041229"/>
                <a:gd name="connsiteX0" fmla="*/ 28903 w 5231523"/>
                <a:gd name="connsiteY0" fmla="*/ 3886201 h 4041229"/>
                <a:gd name="connsiteX1" fmla="*/ 13138 w 5231523"/>
                <a:gd name="connsiteY1" fmla="*/ 2987566 h 4041229"/>
                <a:gd name="connsiteX2" fmla="*/ 202324 w 5231523"/>
                <a:gd name="connsiteY2" fmla="*/ 465083 h 4041229"/>
                <a:gd name="connsiteX3" fmla="*/ 1037896 w 5231523"/>
                <a:gd name="connsiteY3" fmla="*/ 197070 h 4041229"/>
                <a:gd name="connsiteX4" fmla="*/ 3607675 w 5231523"/>
                <a:gd name="connsiteY4" fmla="*/ 181304 h 4041229"/>
                <a:gd name="connsiteX5" fmla="*/ 4364420 w 5231523"/>
                <a:gd name="connsiteY5" fmla="*/ 480849 h 4041229"/>
                <a:gd name="connsiteX6" fmla="*/ 4474779 w 5231523"/>
                <a:gd name="connsiteY6" fmla="*/ 2956035 h 4041229"/>
                <a:gd name="connsiteX7" fmla="*/ 4490544 w 5231523"/>
                <a:gd name="connsiteY7" fmla="*/ 3886201 h 4041229"/>
                <a:gd name="connsiteX8" fmla="*/ 28903 w 5231523"/>
                <a:gd name="connsiteY8" fmla="*/ 3886201 h 4041229"/>
                <a:gd name="connsiteX0" fmla="*/ 28903 w 5231523"/>
                <a:gd name="connsiteY0" fmla="*/ 3886201 h 4041229"/>
                <a:gd name="connsiteX1" fmla="*/ 13138 w 5231523"/>
                <a:gd name="connsiteY1" fmla="*/ 2987566 h 4041229"/>
                <a:gd name="connsiteX2" fmla="*/ 202324 w 5231523"/>
                <a:gd name="connsiteY2" fmla="*/ 465083 h 4041229"/>
                <a:gd name="connsiteX3" fmla="*/ 1037896 w 5231523"/>
                <a:gd name="connsiteY3" fmla="*/ 197070 h 4041229"/>
                <a:gd name="connsiteX4" fmla="*/ 3607675 w 5231523"/>
                <a:gd name="connsiteY4" fmla="*/ 181304 h 4041229"/>
                <a:gd name="connsiteX5" fmla="*/ 4364420 w 5231523"/>
                <a:gd name="connsiteY5" fmla="*/ 480849 h 4041229"/>
                <a:gd name="connsiteX6" fmla="*/ 4474779 w 5231523"/>
                <a:gd name="connsiteY6" fmla="*/ 2956035 h 4041229"/>
                <a:gd name="connsiteX7" fmla="*/ 4490544 w 5231523"/>
                <a:gd name="connsiteY7" fmla="*/ 3886201 h 4041229"/>
                <a:gd name="connsiteX8" fmla="*/ 28903 w 5231523"/>
                <a:gd name="connsiteY8" fmla="*/ 3886201 h 4041229"/>
                <a:gd name="connsiteX0" fmla="*/ 28903 w 5231523"/>
                <a:gd name="connsiteY0" fmla="*/ 3886201 h 4041229"/>
                <a:gd name="connsiteX1" fmla="*/ 13138 w 5231523"/>
                <a:gd name="connsiteY1" fmla="*/ 2987566 h 4041229"/>
                <a:gd name="connsiteX2" fmla="*/ 202324 w 5231523"/>
                <a:gd name="connsiteY2" fmla="*/ 465083 h 4041229"/>
                <a:gd name="connsiteX3" fmla="*/ 1037896 w 5231523"/>
                <a:gd name="connsiteY3" fmla="*/ 197070 h 4041229"/>
                <a:gd name="connsiteX4" fmla="*/ 3607675 w 5231523"/>
                <a:gd name="connsiteY4" fmla="*/ 181304 h 4041229"/>
                <a:gd name="connsiteX5" fmla="*/ 4364420 w 5231523"/>
                <a:gd name="connsiteY5" fmla="*/ 480849 h 4041229"/>
                <a:gd name="connsiteX6" fmla="*/ 4474779 w 5231523"/>
                <a:gd name="connsiteY6" fmla="*/ 2956035 h 4041229"/>
                <a:gd name="connsiteX7" fmla="*/ 4490544 w 5231523"/>
                <a:gd name="connsiteY7" fmla="*/ 3886201 h 4041229"/>
                <a:gd name="connsiteX8" fmla="*/ 28903 w 5231523"/>
                <a:gd name="connsiteY8" fmla="*/ 3886201 h 4041229"/>
                <a:gd name="connsiteX0" fmla="*/ 28903 w 5231523"/>
                <a:gd name="connsiteY0" fmla="*/ 3886201 h 3925615"/>
                <a:gd name="connsiteX1" fmla="*/ 13138 w 5231523"/>
                <a:gd name="connsiteY1" fmla="*/ 2987566 h 3925615"/>
                <a:gd name="connsiteX2" fmla="*/ 202324 w 5231523"/>
                <a:gd name="connsiteY2" fmla="*/ 465083 h 3925615"/>
                <a:gd name="connsiteX3" fmla="*/ 1037896 w 5231523"/>
                <a:gd name="connsiteY3" fmla="*/ 197070 h 3925615"/>
                <a:gd name="connsiteX4" fmla="*/ 3607675 w 5231523"/>
                <a:gd name="connsiteY4" fmla="*/ 181304 h 3925615"/>
                <a:gd name="connsiteX5" fmla="*/ 4364420 w 5231523"/>
                <a:gd name="connsiteY5" fmla="*/ 480849 h 3925615"/>
                <a:gd name="connsiteX6" fmla="*/ 4474779 w 5231523"/>
                <a:gd name="connsiteY6" fmla="*/ 2956035 h 3925615"/>
                <a:gd name="connsiteX7" fmla="*/ 4490544 w 5231523"/>
                <a:gd name="connsiteY7" fmla="*/ 3886201 h 3925615"/>
                <a:gd name="connsiteX8" fmla="*/ 28903 w 5231523"/>
                <a:gd name="connsiteY8" fmla="*/ 3886201 h 3925615"/>
                <a:gd name="connsiteX0" fmla="*/ 28903 w 5231523"/>
                <a:gd name="connsiteY0" fmla="*/ 3886201 h 3925615"/>
                <a:gd name="connsiteX1" fmla="*/ 13138 w 5231523"/>
                <a:gd name="connsiteY1" fmla="*/ 2987566 h 3925615"/>
                <a:gd name="connsiteX2" fmla="*/ 202324 w 5231523"/>
                <a:gd name="connsiteY2" fmla="*/ 465083 h 3925615"/>
                <a:gd name="connsiteX3" fmla="*/ 1037896 w 5231523"/>
                <a:gd name="connsiteY3" fmla="*/ 197070 h 3925615"/>
                <a:gd name="connsiteX4" fmla="*/ 3607675 w 5231523"/>
                <a:gd name="connsiteY4" fmla="*/ 181304 h 3925615"/>
                <a:gd name="connsiteX5" fmla="*/ 4364420 w 5231523"/>
                <a:gd name="connsiteY5" fmla="*/ 480849 h 3925615"/>
                <a:gd name="connsiteX6" fmla="*/ 4474779 w 5231523"/>
                <a:gd name="connsiteY6" fmla="*/ 2956035 h 3925615"/>
                <a:gd name="connsiteX7" fmla="*/ 4490544 w 5231523"/>
                <a:gd name="connsiteY7" fmla="*/ 3886201 h 3925615"/>
                <a:gd name="connsiteX8" fmla="*/ 28903 w 5231523"/>
                <a:gd name="connsiteY8" fmla="*/ 3886201 h 3925615"/>
                <a:gd name="connsiteX0" fmla="*/ 28903 w 4558861"/>
                <a:gd name="connsiteY0" fmla="*/ 3886201 h 3925615"/>
                <a:gd name="connsiteX1" fmla="*/ 13138 w 4558861"/>
                <a:gd name="connsiteY1" fmla="*/ 2987566 h 3925615"/>
                <a:gd name="connsiteX2" fmla="*/ 202324 w 4558861"/>
                <a:gd name="connsiteY2" fmla="*/ 465083 h 3925615"/>
                <a:gd name="connsiteX3" fmla="*/ 1037896 w 4558861"/>
                <a:gd name="connsiteY3" fmla="*/ 197070 h 3925615"/>
                <a:gd name="connsiteX4" fmla="*/ 3607675 w 4558861"/>
                <a:gd name="connsiteY4" fmla="*/ 181304 h 3925615"/>
                <a:gd name="connsiteX5" fmla="*/ 4364420 w 4558861"/>
                <a:gd name="connsiteY5" fmla="*/ 480849 h 3925615"/>
                <a:gd name="connsiteX6" fmla="*/ 4474779 w 4558861"/>
                <a:gd name="connsiteY6" fmla="*/ 2956035 h 3925615"/>
                <a:gd name="connsiteX7" fmla="*/ 4490544 w 4558861"/>
                <a:gd name="connsiteY7" fmla="*/ 3886201 h 3925615"/>
                <a:gd name="connsiteX8" fmla="*/ 28903 w 4558861"/>
                <a:gd name="connsiteY8" fmla="*/ 3886201 h 3925615"/>
                <a:gd name="connsiteX0" fmla="*/ 28903 w 4508937"/>
                <a:gd name="connsiteY0" fmla="*/ 3886201 h 3925615"/>
                <a:gd name="connsiteX1" fmla="*/ 13138 w 4508937"/>
                <a:gd name="connsiteY1" fmla="*/ 2987566 h 3925615"/>
                <a:gd name="connsiteX2" fmla="*/ 202324 w 4508937"/>
                <a:gd name="connsiteY2" fmla="*/ 465083 h 3925615"/>
                <a:gd name="connsiteX3" fmla="*/ 1037896 w 4508937"/>
                <a:gd name="connsiteY3" fmla="*/ 197070 h 3925615"/>
                <a:gd name="connsiteX4" fmla="*/ 3607675 w 4508937"/>
                <a:gd name="connsiteY4" fmla="*/ 181304 h 3925615"/>
                <a:gd name="connsiteX5" fmla="*/ 4364420 w 4508937"/>
                <a:gd name="connsiteY5" fmla="*/ 480849 h 3925615"/>
                <a:gd name="connsiteX6" fmla="*/ 4474779 w 4508937"/>
                <a:gd name="connsiteY6" fmla="*/ 2956035 h 3925615"/>
                <a:gd name="connsiteX7" fmla="*/ 4490544 w 4508937"/>
                <a:gd name="connsiteY7" fmla="*/ 3886201 h 3925615"/>
                <a:gd name="connsiteX8" fmla="*/ 28903 w 4508937"/>
                <a:gd name="connsiteY8" fmla="*/ 3886201 h 3925615"/>
                <a:gd name="connsiteX0" fmla="*/ 28903 w 4508937"/>
                <a:gd name="connsiteY0" fmla="*/ 3886201 h 3925615"/>
                <a:gd name="connsiteX1" fmla="*/ 13138 w 4508937"/>
                <a:gd name="connsiteY1" fmla="*/ 2987566 h 3925615"/>
                <a:gd name="connsiteX2" fmla="*/ 202324 w 4508937"/>
                <a:gd name="connsiteY2" fmla="*/ 465083 h 3925615"/>
                <a:gd name="connsiteX3" fmla="*/ 1037896 w 4508937"/>
                <a:gd name="connsiteY3" fmla="*/ 197070 h 3925615"/>
                <a:gd name="connsiteX4" fmla="*/ 3607675 w 4508937"/>
                <a:gd name="connsiteY4" fmla="*/ 181304 h 3925615"/>
                <a:gd name="connsiteX5" fmla="*/ 4364420 w 4508937"/>
                <a:gd name="connsiteY5" fmla="*/ 480849 h 3925615"/>
                <a:gd name="connsiteX6" fmla="*/ 4474779 w 4508937"/>
                <a:gd name="connsiteY6" fmla="*/ 2956035 h 3925615"/>
                <a:gd name="connsiteX7" fmla="*/ 4490544 w 4508937"/>
                <a:gd name="connsiteY7" fmla="*/ 3886201 h 3925615"/>
                <a:gd name="connsiteX8" fmla="*/ 28903 w 4508937"/>
                <a:gd name="connsiteY8" fmla="*/ 3886201 h 3925615"/>
                <a:gd name="connsiteX0" fmla="*/ 28903 w 4508937"/>
                <a:gd name="connsiteY0" fmla="*/ 3886201 h 3925615"/>
                <a:gd name="connsiteX1" fmla="*/ 13138 w 4508937"/>
                <a:gd name="connsiteY1" fmla="*/ 2987566 h 3925615"/>
                <a:gd name="connsiteX2" fmla="*/ 202324 w 4508937"/>
                <a:gd name="connsiteY2" fmla="*/ 465083 h 3925615"/>
                <a:gd name="connsiteX3" fmla="*/ 1037896 w 4508937"/>
                <a:gd name="connsiteY3" fmla="*/ 197070 h 3925615"/>
                <a:gd name="connsiteX4" fmla="*/ 3607675 w 4508937"/>
                <a:gd name="connsiteY4" fmla="*/ 181304 h 3925615"/>
                <a:gd name="connsiteX5" fmla="*/ 4364420 w 4508937"/>
                <a:gd name="connsiteY5" fmla="*/ 480849 h 3925615"/>
                <a:gd name="connsiteX6" fmla="*/ 4474779 w 4508937"/>
                <a:gd name="connsiteY6" fmla="*/ 2956035 h 3925615"/>
                <a:gd name="connsiteX7" fmla="*/ 4490544 w 4508937"/>
                <a:gd name="connsiteY7" fmla="*/ 3886201 h 3925615"/>
                <a:gd name="connsiteX8" fmla="*/ 28903 w 4508937"/>
                <a:gd name="connsiteY8" fmla="*/ 3886201 h 3925615"/>
                <a:gd name="connsiteX0" fmla="*/ 28903 w 4508937"/>
                <a:gd name="connsiteY0" fmla="*/ 3886201 h 3925615"/>
                <a:gd name="connsiteX1" fmla="*/ 13138 w 4508937"/>
                <a:gd name="connsiteY1" fmla="*/ 2987566 h 3925615"/>
                <a:gd name="connsiteX2" fmla="*/ 202324 w 4508937"/>
                <a:gd name="connsiteY2" fmla="*/ 465083 h 3925615"/>
                <a:gd name="connsiteX3" fmla="*/ 1037896 w 4508937"/>
                <a:gd name="connsiteY3" fmla="*/ 197070 h 3925615"/>
                <a:gd name="connsiteX4" fmla="*/ 3607675 w 4508937"/>
                <a:gd name="connsiteY4" fmla="*/ 181304 h 3925615"/>
                <a:gd name="connsiteX5" fmla="*/ 4364420 w 4508937"/>
                <a:gd name="connsiteY5" fmla="*/ 480849 h 3925615"/>
                <a:gd name="connsiteX6" fmla="*/ 4474779 w 4508937"/>
                <a:gd name="connsiteY6" fmla="*/ 2956035 h 3925615"/>
                <a:gd name="connsiteX7" fmla="*/ 4490544 w 4508937"/>
                <a:gd name="connsiteY7" fmla="*/ 3886201 h 3925615"/>
                <a:gd name="connsiteX8" fmla="*/ 28903 w 4508937"/>
                <a:gd name="connsiteY8" fmla="*/ 3886201 h 3925615"/>
                <a:gd name="connsiteX0" fmla="*/ 28903 w 4508937"/>
                <a:gd name="connsiteY0" fmla="*/ 3886201 h 3925615"/>
                <a:gd name="connsiteX1" fmla="*/ 13138 w 4508937"/>
                <a:gd name="connsiteY1" fmla="*/ 2987566 h 3925615"/>
                <a:gd name="connsiteX2" fmla="*/ 202324 w 4508937"/>
                <a:gd name="connsiteY2" fmla="*/ 465083 h 3925615"/>
                <a:gd name="connsiteX3" fmla="*/ 1037896 w 4508937"/>
                <a:gd name="connsiteY3" fmla="*/ 197070 h 3925615"/>
                <a:gd name="connsiteX4" fmla="*/ 3607675 w 4508937"/>
                <a:gd name="connsiteY4" fmla="*/ 181304 h 3925615"/>
                <a:gd name="connsiteX5" fmla="*/ 4364420 w 4508937"/>
                <a:gd name="connsiteY5" fmla="*/ 480849 h 3925615"/>
                <a:gd name="connsiteX6" fmla="*/ 4474779 w 4508937"/>
                <a:gd name="connsiteY6" fmla="*/ 2956035 h 3925615"/>
                <a:gd name="connsiteX7" fmla="*/ 4490544 w 4508937"/>
                <a:gd name="connsiteY7" fmla="*/ 3886201 h 3925615"/>
                <a:gd name="connsiteX8" fmla="*/ 28903 w 4508937"/>
                <a:gd name="connsiteY8" fmla="*/ 3886201 h 3925615"/>
                <a:gd name="connsiteX0" fmla="*/ 28903 w 4508937"/>
                <a:gd name="connsiteY0" fmla="*/ 3886201 h 3925615"/>
                <a:gd name="connsiteX1" fmla="*/ 13138 w 4508937"/>
                <a:gd name="connsiteY1" fmla="*/ 2987566 h 3925615"/>
                <a:gd name="connsiteX2" fmla="*/ 202324 w 4508937"/>
                <a:gd name="connsiteY2" fmla="*/ 465083 h 3925615"/>
                <a:gd name="connsiteX3" fmla="*/ 1037896 w 4508937"/>
                <a:gd name="connsiteY3" fmla="*/ 197070 h 3925615"/>
                <a:gd name="connsiteX4" fmla="*/ 3607675 w 4508937"/>
                <a:gd name="connsiteY4" fmla="*/ 181304 h 3925615"/>
                <a:gd name="connsiteX5" fmla="*/ 4364420 w 4508937"/>
                <a:gd name="connsiteY5" fmla="*/ 480849 h 3925615"/>
                <a:gd name="connsiteX6" fmla="*/ 4474779 w 4508937"/>
                <a:gd name="connsiteY6" fmla="*/ 2956035 h 3925615"/>
                <a:gd name="connsiteX7" fmla="*/ 4490544 w 4508937"/>
                <a:gd name="connsiteY7" fmla="*/ 3886201 h 3925615"/>
                <a:gd name="connsiteX8" fmla="*/ 28903 w 4508937"/>
                <a:gd name="connsiteY8" fmla="*/ 3886201 h 3925615"/>
                <a:gd name="connsiteX0" fmla="*/ 28903 w 4508937"/>
                <a:gd name="connsiteY0" fmla="*/ 3886201 h 3925615"/>
                <a:gd name="connsiteX1" fmla="*/ 13138 w 4508937"/>
                <a:gd name="connsiteY1" fmla="*/ 2987566 h 3925615"/>
                <a:gd name="connsiteX2" fmla="*/ 202324 w 4508937"/>
                <a:gd name="connsiteY2" fmla="*/ 465083 h 3925615"/>
                <a:gd name="connsiteX3" fmla="*/ 1037896 w 4508937"/>
                <a:gd name="connsiteY3" fmla="*/ 197070 h 3925615"/>
                <a:gd name="connsiteX4" fmla="*/ 3607675 w 4508937"/>
                <a:gd name="connsiteY4" fmla="*/ 181304 h 3925615"/>
                <a:gd name="connsiteX5" fmla="*/ 4364420 w 4508937"/>
                <a:gd name="connsiteY5" fmla="*/ 480849 h 3925615"/>
                <a:gd name="connsiteX6" fmla="*/ 4474779 w 4508937"/>
                <a:gd name="connsiteY6" fmla="*/ 2956035 h 3925615"/>
                <a:gd name="connsiteX7" fmla="*/ 4490544 w 4508937"/>
                <a:gd name="connsiteY7" fmla="*/ 3886201 h 3925615"/>
                <a:gd name="connsiteX8" fmla="*/ 28903 w 4508937"/>
                <a:gd name="connsiteY8" fmla="*/ 3886201 h 3925615"/>
                <a:gd name="connsiteX0" fmla="*/ 28903 w 4508937"/>
                <a:gd name="connsiteY0" fmla="*/ 3886201 h 3925615"/>
                <a:gd name="connsiteX1" fmla="*/ 13138 w 4508937"/>
                <a:gd name="connsiteY1" fmla="*/ 2987566 h 3925615"/>
                <a:gd name="connsiteX2" fmla="*/ 202324 w 4508937"/>
                <a:gd name="connsiteY2" fmla="*/ 465083 h 3925615"/>
                <a:gd name="connsiteX3" fmla="*/ 1037896 w 4508937"/>
                <a:gd name="connsiteY3" fmla="*/ 197070 h 3925615"/>
                <a:gd name="connsiteX4" fmla="*/ 3607675 w 4508937"/>
                <a:gd name="connsiteY4" fmla="*/ 181304 h 3925615"/>
                <a:gd name="connsiteX5" fmla="*/ 4364420 w 4508937"/>
                <a:gd name="connsiteY5" fmla="*/ 480849 h 3925615"/>
                <a:gd name="connsiteX6" fmla="*/ 4474779 w 4508937"/>
                <a:gd name="connsiteY6" fmla="*/ 2956035 h 3925615"/>
                <a:gd name="connsiteX7" fmla="*/ 4490544 w 4508937"/>
                <a:gd name="connsiteY7" fmla="*/ 3886201 h 3925615"/>
                <a:gd name="connsiteX8" fmla="*/ 28903 w 4508937"/>
                <a:gd name="connsiteY8" fmla="*/ 3886201 h 3925615"/>
                <a:gd name="connsiteX0" fmla="*/ 28903 w 4508937"/>
                <a:gd name="connsiteY0" fmla="*/ 3886201 h 3925615"/>
                <a:gd name="connsiteX1" fmla="*/ 13138 w 4508937"/>
                <a:gd name="connsiteY1" fmla="*/ 2987566 h 3925615"/>
                <a:gd name="connsiteX2" fmla="*/ 202324 w 4508937"/>
                <a:gd name="connsiteY2" fmla="*/ 465083 h 3925615"/>
                <a:gd name="connsiteX3" fmla="*/ 1037896 w 4508937"/>
                <a:gd name="connsiteY3" fmla="*/ 197070 h 3925615"/>
                <a:gd name="connsiteX4" fmla="*/ 3607675 w 4508937"/>
                <a:gd name="connsiteY4" fmla="*/ 181304 h 3925615"/>
                <a:gd name="connsiteX5" fmla="*/ 4364420 w 4508937"/>
                <a:gd name="connsiteY5" fmla="*/ 480849 h 3925615"/>
                <a:gd name="connsiteX6" fmla="*/ 4474779 w 4508937"/>
                <a:gd name="connsiteY6" fmla="*/ 2956035 h 3925615"/>
                <a:gd name="connsiteX7" fmla="*/ 4490544 w 4508937"/>
                <a:gd name="connsiteY7" fmla="*/ 3886201 h 3925615"/>
                <a:gd name="connsiteX8" fmla="*/ 28903 w 4508937"/>
                <a:gd name="connsiteY8" fmla="*/ 3886201 h 3925615"/>
                <a:gd name="connsiteX0" fmla="*/ 28903 w 4508937"/>
                <a:gd name="connsiteY0" fmla="*/ 3886201 h 3925615"/>
                <a:gd name="connsiteX1" fmla="*/ 13138 w 4508937"/>
                <a:gd name="connsiteY1" fmla="*/ 2987566 h 3925615"/>
                <a:gd name="connsiteX2" fmla="*/ 202324 w 4508937"/>
                <a:gd name="connsiteY2" fmla="*/ 465083 h 3925615"/>
                <a:gd name="connsiteX3" fmla="*/ 1037896 w 4508937"/>
                <a:gd name="connsiteY3" fmla="*/ 197070 h 3925615"/>
                <a:gd name="connsiteX4" fmla="*/ 3607675 w 4508937"/>
                <a:gd name="connsiteY4" fmla="*/ 181304 h 3925615"/>
                <a:gd name="connsiteX5" fmla="*/ 4364420 w 4508937"/>
                <a:gd name="connsiteY5" fmla="*/ 480849 h 3925615"/>
                <a:gd name="connsiteX6" fmla="*/ 4474779 w 4508937"/>
                <a:gd name="connsiteY6" fmla="*/ 2956035 h 3925615"/>
                <a:gd name="connsiteX7" fmla="*/ 4490544 w 4508937"/>
                <a:gd name="connsiteY7" fmla="*/ 3886201 h 3925615"/>
                <a:gd name="connsiteX8" fmla="*/ 28903 w 4508937"/>
                <a:gd name="connsiteY8" fmla="*/ 3886201 h 3925615"/>
                <a:gd name="connsiteX0" fmla="*/ 28903 w 4508937"/>
                <a:gd name="connsiteY0" fmla="*/ 3886201 h 3925615"/>
                <a:gd name="connsiteX1" fmla="*/ 13138 w 4508937"/>
                <a:gd name="connsiteY1" fmla="*/ 2987566 h 3925615"/>
                <a:gd name="connsiteX2" fmla="*/ 202324 w 4508937"/>
                <a:gd name="connsiteY2" fmla="*/ 465083 h 3925615"/>
                <a:gd name="connsiteX3" fmla="*/ 1037896 w 4508937"/>
                <a:gd name="connsiteY3" fmla="*/ 197070 h 3925615"/>
                <a:gd name="connsiteX4" fmla="*/ 3607675 w 4508937"/>
                <a:gd name="connsiteY4" fmla="*/ 181304 h 3925615"/>
                <a:gd name="connsiteX5" fmla="*/ 4364420 w 4508937"/>
                <a:gd name="connsiteY5" fmla="*/ 480849 h 3925615"/>
                <a:gd name="connsiteX6" fmla="*/ 4474779 w 4508937"/>
                <a:gd name="connsiteY6" fmla="*/ 2956035 h 3925615"/>
                <a:gd name="connsiteX7" fmla="*/ 4490544 w 4508937"/>
                <a:gd name="connsiteY7" fmla="*/ 3886201 h 3925615"/>
                <a:gd name="connsiteX8" fmla="*/ 28903 w 4508937"/>
                <a:gd name="connsiteY8" fmla="*/ 3886201 h 3925615"/>
                <a:gd name="connsiteX0" fmla="*/ 28903 w 4508937"/>
                <a:gd name="connsiteY0" fmla="*/ 3704897 h 3744311"/>
                <a:gd name="connsiteX1" fmla="*/ 13138 w 4508937"/>
                <a:gd name="connsiteY1" fmla="*/ 2806262 h 3744311"/>
                <a:gd name="connsiteX2" fmla="*/ 202324 w 4508937"/>
                <a:gd name="connsiteY2" fmla="*/ 283779 h 3744311"/>
                <a:gd name="connsiteX3" fmla="*/ 1037896 w 4508937"/>
                <a:gd name="connsiteY3" fmla="*/ 15766 h 3744311"/>
                <a:gd name="connsiteX4" fmla="*/ 3607675 w 4508937"/>
                <a:gd name="connsiteY4" fmla="*/ 0 h 3744311"/>
                <a:gd name="connsiteX5" fmla="*/ 4364420 w 4508937"/>
                <a:gd name="connsiteY5" fmla="*/ 299545 h 3744311"/>
                <a:gd name="connsiteX6" fmla="*/ 4474779 w 4508937"/>
                <a:gd name="connsiteY6" fmla="*/ 2774731 h 3744311"/>
                <a:gd name="connsiteX7" fmla="*/ 4490544 w 4508937"/>
                <a:gd name="connsiteY7" fmla="*/ 3704897 h 3744311"/>
                <a:gd name="connsiteX8" fmla="*/ 28903 w 4508937"/>
                <a:gd name="connsiteY8" fmla="*/ 3704897 h 3744311"/>
                <a:gd name="connsiteX0" fmla="*/ 28903 w 4508937"/>
                <a:gd name="connsiteY0" fmla="*/ 3704897 h 3744311"/>
                <a:gd name="connsiteX1" fmla="*/ 13138 w 4508937"/>
                <a:gd name="connsiteY1" fmla="*/ 2806262 h 3744311"/>
                <a:gd name="connsiteX2" fmla="*/ 202324 w 4508937"/>
                <a:gd name="connsiteY2" fmla="*/ 283779 h 3744311"/>
                <a:gd name="connsiteX3" fmla="*/ 1037896 w 4508937"/>
                <a:gd name="connsiteY3" fmla="*/ 15766 h 3744311"/>
                <a:gd name="connsiteX4" fmla="*/ 3607675 w 4508937"/>
                <a:gd name="connsiteY4" fmla="*/ 0 h 3744311"/>
                <a:gd name="connsiteX5" fmla="*/ 4364420 w 4508937"/>
                <a:gd name="connsiteY5" fmla="*/ 299545 h 3744311"/>
                <a:gd name="connsiteX6" fmla="*/ 4474779 w 4508937"/>
                <a:gd name="connsiteY6" fmla="*/ 2774731 h 3744311"/>
                <a:gd name="connsiteX7" fmla="*/ 4490544 w 4508937"/>
                <a:gd name="connsiteY7" fmla="*/ 3704897 h 3744311"/>
                <a:gd name="connsiteX8" fmla="*/ 28903 w 4508937"/>
                <a:gd name="connsiteY8" fmla="*/ 3704897 h 3744311"/>
                <a:gd name="connsiteX0" fmla="*/ 28903 w 4508937"/>
                <a:gd name="connsiteY0" fmla="*/ 3704897 h 3744311"/>
                <a:gd name="connsiteX1" fmla="*/ 13138 w 4508937"/>
                <a:gd name="connsiteY1" fmla="*/ 2806262 h 3744311"/>
                <a:gd name="connsiteX2" fmla="*/ 202324 w 4508937"/>
                <a:gd name="connsiteY2" fmla="*/ 283779 h 3744311"/>
                <a:gd name="connsiteX3" fmla="*/ 1037896 w 4508937"/>
                <a:gd name="connsiteY3" fmla="*/ 15766 h 3744311"/>
                <a:gd name="connsiteX4" fmla="*/ 3607675 w 4508937"/>
                <a:gd name="connsiteY4" fmla="*/ 0 h 3744311"/>
                <a:gd name="connsiteX5" fmla="*/ 4364420 w 4508937"/>
                <a:gd name="connsiteY5" fmla="*/ 299545 h 3744311"/>
                <a:gd name="connsiteX6" fmla="*/ 4474779 w 4508937"/>
                <a:gd name="connsiteY6" fmla="*/ 2774731 h 3744311"/>
                <a:gd name="connsiteX7" fmla="*/ 4490544 w 4508937"/>
                <a:gd name="connsiteY7" fmla="*/ 3704897 h 3744311"/>
                <a:gd name="connsiteX8" fmla="*/ 28903 w 4508937"/>
                <a:gd name="connsiteY8" fmla="*/ 3704897 h 3744311"/>
                <a:gd name="connsiteX0" fmla="*/ 28903 w 4508937"/>
                <a:gd name="connsiteY0" fmla="*/ 3704897 h 3744311"/>
                <a:gd name="connsiteX1" fmla="*/ 13138 w 4508937"/>
                <a:gd name="connsiteY1" fmla="*/ 2806262 h 3744311"/>
                <a:gd name="connsiteX2" fmla="*/ 202324 w 4508937"/>
                <a:gd name="connsiteY2" fmla="*/ 283779 h 3744311"/>
                <a:gd name="connsiteX3" fmla="*/ 1037896 w 4508937"/>
                <a:gd name="connsiteY3" fmla="*/ 15766 h 3744311"/>
                <a:gd name="connsiteX4" fmla="*/ 3607675 w 4508937"/>
                <a:gd name="connsiteY4" fmla="*/ 0 h 3744311"/>
                <a:gd name="connsiteX5" fmla="*/ 4364420 w 4508937"/>
                <a:gd name="connsiteY5" fmla="*/ 299545 h 3744311"/>
                <a:gd name="connsiteX6" fmla="*/ 4474779 w 4508937"/>
                <a:gd name="connsiteY6" fmla="*/ 2774731 h 3744311"/>
                <a:gd name="connsiteX7" fmla="*/ 4490544 w 4508937"/>
                <a:gd name="connsiteY7" fmla="*/ 3704897 h 3744311"/>
                <a:gd name="connsiteX8" fmla="*/ 28903 w 4508937"/>
                <a:gd name="connsiteY8" fmla="*/ 3704897 h 3744311"/>
                <a:gd name="connsiteX0" fmla="*/ 28903 w 4508937"/>
                <a:gd name="connsiteY0" fmla="*/ 3704897 h 3744311"/>
                <a:gd name="connsiteX1" fmla="*/ 13138 w 4508937"/>
                <a:gd name="connsiteY1" fmla="*/ 2806262 h 3744311"/>
                <a:gd name="connsiteX2" fmla="*/ 202324 w 4508937"/>
                <a:gd name="connsiteY2" fmla="*/ 283779 h 3744311"/>
                <a:gd name="connsiteX3" fmla="*/ 1037896 w 4508937"/>
                <a:gd name="connsiteY3" fmla="*/ 15766 h 3744311"/>
                <a:gd name="connsiteX4" fmla="*/ 3607675 w 4508937"/>
                <a:gd name="connsiteY4" fmla="*/ 0 h 3744311"/>
                <a:gd name="connsiteX5" fmla="*/ 4364420 w 4508937"/>
                <a:gd name="connsiteY5" fmla="*/ 299545 h 3744311"/>
                <a:gd name="connsiteX6" fmla="*/ 4474779 w 4508937"/>
                <a:gd name="connsiteY6" fmla="*/ 2774731 h 3744311"/>
                <a:gd name="connsiteX7" fmla="*/ 4490544 w 4508937"/>
                <a:gd name="connsiteY7" fmla="*/ 3704897 h 3744311"/>
                <a:gd name="connsiteX8" fmla="*/ 28903 w 4508937"/>
                <a:gd name="connsiteY8" fmla="*/ 3704897 h 3744311"/>
                <a:gd name="connsiteX0" fmla="*/ 28903 w 4508937"/>
                <a:gd name="connsiteY0" fmla="*/ 3704897 h 3744311"/>
                <a:gd name="connsiteX1" fmla="*/ 13138 w 4508937"/>
                <a:gd name="connsiteY1" fmla="*/ 2806262 h 3744311"/>
                <a:gd name="connsiteX2" fmla="*/ 202324 w 4508937"/>
                <a:gd name="connsiteY2" fmla="*/ 283779 h 3744311"/>
                <a:gd name="connsiteX3" fmla="*/ 1037896 w 4508937"/>
                <a:gd name="connsiteY3" fmla="*/ 15766 h 3744311"/>
                <a:gd name="connsiteX4" fmla="*/ 3607675 w 4508937"/>
                <a:gd name="connsiteY4" fmla="*/ 0 h 3744311"/>
                <a:gd name="connsiteX5" fmla="*/ 4364420 w 4508937"/>
                <a:gd name="connsiteY5" fmla="*/ 299545 h 3744311"/>
                <a:gd name="connsiteX6" fmla="*/ 4474779 w 4508937"/>
                <a:gd name="connsiteY6" fmla="*/ 2774731 h 3744311"/>
                <a:gd name="connsiteX7" fmla="*/ 4490544 w 4508937"/>
                <a:gd name="connsiteY7" fmla="*/ 3704897 h 3744311"/>
                <a:gd name="connsiteX8" fmla="*/ 28903 w 4508937"/>
                <a:gd name="connsiteY8" fmla="*/ 3704897 h 3744311"/>
                <a:gd name="connsiteX0" fmla="*/ 28903 w 4508937"/>
                <a:gd name="connsiteY0" fmla="*/ 3704897 h 3744311"/>
                <a:gd name="connsiteX1" fmla="*/ 13138 w 4508937"/>
                <a:gd name="connsiteY1" fmla="*/ 2806262 h 3744311"/>
                <a:gd name="connsiteX2" fmla="*/ 202324 w 4508937"/>
                <a:gd name="connsiteY2" fmla="*/ 283779 h 3744311"/>
                <a:gd name="connsiteX3" fmla="*/ 1037896 w 4508937"/>
                <a:gd name="connsiteY3" fmla="*/ 15766 h 3744311"/>
                <a:gd name="connsiteX4" fmla="*/ 3607675 w 4508937"/>
                <a:gd name="connsiteY4" fmla="*/ 0 h 3744311"/>
                <a:gd name="connsiteX5" fmla="*/ 4364420 w 4508937"/>
                <a:gd name="connsiteY5" fmla="*/ 299545 h 3744311"/>
                <a:gd name="connsiteX6" fmla="*/ 4474779 w 4508937"/>
                <a:gd name="connsiteY6" fmla="*/ 2774731 h 3744311"/>
                <a:gd name="connsiteX7" fmla="*/ 4490544 w 4508937"/>
                <a:gd name="connsiteY7" fmla="*/ 3704897 h 3744311"/>
                <a:gd name="connsiteX8" fmla="*/ 28903 w 4508937"/>
                <a:gd name="connsiteY8" fmla="*/ 3704897 h 3744311"/>
                <a:gd name="connsiteX0" fmla="*/ 28903 w 4508937"/>
                <a:gd name="connsiteY0" fmla="*/ 3704897 h 3744311"/>
                <a:gd name="connsiteX1" fmla="*/ 13138 w 4508937"/>
                <a:gd name="connsiteY1" fmla="*/ 2806262 h 3744311"/>
                <a:gd name="connsiteX2" fmla="*/ 202324 w 4508937"/>
                <a:gd name="connsiteY2" fmla="*/ 283779 h 3744311"/>
                <a:gd name="connsiteX3" fmla="*/ 1037896 w 4508937"/>
                <a:gd name="connsiteY3" fmla="*/ 15766 h 3744311"/>
                <a:gd name="connsiteX4" fmla="*/ 3607675 w 4508937"/>
                <a:gd name="connsiteY4" fmla="*/ 0 h 3744311"/>
                <a:gd name="connsiteX5" fmla="*/ 4364420 w 4508937"/>
                <a:gd name="connsiteY5" fmla="*/ 299545 h 3744311"/>
                <a:gd name="connsiteX6" fmla="*/ 4474779 w 4508937"/>
                <a:gd name="connsiteY6" fmla="*/ 2774731 h 3744311"/>
                <a:gd name="connsiteX7" fmla="*/ 4490544 w 4508937"/>
                <a:gd name="connsiteY7" fmla="*/ 3704897 h 3744311"/>
                <a:gd name="connsiteX8" fmla="*/ 28903 w 4508937"/>
                <a:gd name="connsiteY8" fmla="*/ 3704897 h 3744311"/>
                <a:gd name="connsiteX0" fmla="*/ 28903 w 4508937"/>
                <a:gd name="connsiteY0" fmla="*/ 3704897 h 3744311"/>
                <a:gd name="connsiteX1" fmla="*/ 13138 w 4508937"/>
                <a:gd name="connsiteY1" fmla="*/ 2806262 h 3744311"/>
                <a:gd name="connsiteX2" fmla="*/ 202324 w 4508937"/>
                <a:gd name="connsiteY2" fmla="*/ 283779 h 3744311"/>
                <a:gd name="connsiteX3" fmla="*/ 1037896 w 4508937"/>
                <a:gd name="connsiteY3" fmla="*/ 15766 h 3744311"/>
                <a:gd name="connsiteX4" fmla="*/ 3607675 w 4508937"/>
                <a:gd name="connsiteY4" fmla="*/ 0 h 3744311"/>
                <a:gd name="connsiteX5" fmla="*/ 4364420 w 4508937"/>
                <a:gd name="connsiteY5" fmla="*/ 299545 h 3744311"/>
                <a:gd name="connsiteX6" fmla="*/ 4474779 w 4508937"/>
                <a:gd name="connsiteY6" fmla="*/ 2774731 h 3744311"/>
                <a:gd name="connsiteX7" fmla="*/ 4490544 w 4508937"/>
                <a:gd name="connsiteY7" fmla="*/ 3704897 h 3744311"/>
                <a:gd name="connsiteX8" fmla="*/ 28903 w 4508937"/>
                <a:gd name="connsiteY8" fmla="*/ 3704897 h 3744311"/>
                <a:gd name="connsiteX0" fmla="*/ 28903 w 4508937"/>
                <a:gd name="connsiteY0" fmla="*/ 3704897 h 3744311"/>
                <a:gd name="connsiteX1" fmla="*/ 13138 w 4508937"/>
                <a:gd name="connsiteY1" fmla="*/ 2806262 h 3744311"/>
                <a:gd name="connsiteX2" fmla="*/ 202324 w 4508937"/>
                <a:gd name="connsiteY2" fmla="*/ 283779 h 3744311"/>
                <a:gd name="connsiteX3" fmla="*/ 1037896 w 4508937"/>
                <a:gd name="connsiteY3" fmla="*/ 15766 h 3744311"/>
                <a:gd name="connsiteX4" fmla="*/ 3607675 w 4508937"/>
                <a:gd name="connsiteY4" fmla="*/ 0 h 3744311"/>
                <a:gd name="connsiteX5" fmla="*/ 4364420 w 4508937"/>
                <a:gd name="connsiteY5" fmla="*/ 299545 h 3744311"/>
                <a:gd name="connsiteX6" fmla="*/ 4474779 w 4508937"/>
                <a:gd name="connsiteY6" fmla="*/ 2774731 h 3744311"/>
                <a:gd name="connsiteX7" fmla="*/ 4490544 w 4508937"/>
                <a:gd name="connsiteY7" fmla="*/ 3704897 h 3744311"/>
                <a:gd name="connsiteX8" fmla="*/ 28903 w 4508937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  <a:gd name="connsiteX0" fmla="*/ 28903 w 4495800"/>
                <a:gd name="connsiteY0" fmla="*/ 3704897 h 3744311"/>
                <a:gd name="connsiteX1" fmla="*/ 13138 w 4495800"/>
                <a:gd name="connsiteY1" fmla="*/ 2806262 h 3744311"/>
                <a:gd name="connsiteX2" fmla="*/ 202324 w 4495800"/>
                <a:gd name="connsiteY2" fmla="*/ 283779 h 3744311"/>
                <a:gd name="connsiteX3" fmla="*/ 1037896 w 4495800"/>
                <a:gd name="connsiteY3" fmla="*/ 15766 h 3744311"/>
                <a:gd name="connsiteX4" fmla="*/ 3607675 w 4495800"/>
                <a:gd name="connsiteY4" fmla="*/ 0 h 3744311"/>
                <a:gd name="connsiteX5" fmla="*/ 4364420 w 4495800"/>
                <a:gd name="connsiteY5" fmla="*/ 299545 h 3744311"/>
                <a:gd name="connsiteX6" fmla="*/ 4474779 w 4495800"/>
                <a:gd name="connsiteY6" fmla="*/ 2774731 h 3744311"/>
                <a:gd name="connsiteX7" fmla="*/ 4490544 w 4495800"/>
                <a:gd name="connsiteY7" fmla="*/ 3704897 h 3744311"/>
                <a:gd name="connsiteX8" fmla="*/ 28903 w 4495800"/>
                <a:gd name="connsiteY8" fmla="*/ 3704897 h 374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95800" h="3744311">
                  <a:moveTo>
                    <a:pt x="28903" y="3704897"/>
                  </a:moveTo>
                  <a:cubicBezTo>
                    <a:pt x="0" y="3492063"/>
                    <a:pt x="31532" y="3481551"/>
                    <a:pt x="13138" y="2806262"/>
                  </a:cubicBezTo>
                  <a:cubicBezTo>
                    <a:pt x="893380" y="1810406"/>
                    <a:pt x="404648" y="885497"/>
                    <a:pt x="202324" y="283779"/>
                  </a:cubicBezTo>
                  <a:cubicBezTo>
                    <a:pt x="806668" y="110358"/>
                    <a:pt x="449318" y="191813"/>
                    <a:pt x="1037896" y="15766"/>
                  </a:cubicBezTo>
                  <a:cubicBezTo>
                    <a:pt x="2074694" y="809010"/>
                    <a:pt x="2848110" y="529150"/>
                    <a:pt x="3607675" y="0"/>
                  </a:cubicBezTo>
                  <a:cubicBezTo>
                    <a:pt x="4146331" y="225972"/>
                    <a:pt x="3928241" y="118242"/>
                    <a:pt x="4364420" y="299545"/>
                  </a:cubicBezTo>
                  <a:cubicBezTo>
                    <a:pt x="4109544" y="1032641"/>
                    <a:pt x="3749565" y="1739462"/>
                    <a:pt x="4474779" y="2774731"/>
                  </a:cubicBezTo>
                  <a:cubicBezTo>
                    <a:pt x="4495800" y="3342290"/>
                    <a:pt x="4464268" y="3436882"/>
                    <a:pt x="4490544" y="3704897"/>
                  </a:cubicBezTo>
                  <a:cubicBezTo>
                    <a:pt x="3723290" y="3689132"/>
                    <a:pt x="864475" y="3744311"/>
                    <a:pt x="28903" y="3704897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 rot="21295185" flipH="1">
              <a:off x="5014908" y="4190864"/>
              <a:ext cx="1703614" cy="2614385"/>
            </a:xfrm>
            <a:custGeom>
              <a:avLst/>
              <a:gdLst>
                <a:gd name="connsiteX0" fmla="*/ 1948543 w 2258786"/>
                <a:gd name="connsiteY0" fmla="*/ 983342 h 2977242"/>
                <a:gd name="connsiteX1" fmla="*/ 1023257 w 2258786"/>
                <a:gd name="connsiteY1" fmla="*/ 123371 h 2977242"/>
                <a:gd name="connsiteX2" fmla="*/ 424543 w 2258786"/>
                <a:gd name="connsiteY2" fmla="*/ 319314 h 2977242"/>
                <a:gd name="connsiteX3" fmla="*/ 283029 w 2258786"/>
                <a:gd name="connsiteY3" fmla="*/ 2039256 h 2977242"/>
                <a:gd name="connsiteX4" fmla="*/ 283029 w 2258786"/>
                <a:gd name="connsiteY4" fmla="*/ 2670628 h 2977242"/>
                <a:gd name="connsiteX5" fmla="*/ 1981200 w 2258786"/>
                <a:gd name="connsiteY5" fmla="*/ 2692399 h 2977242"/>
                <a:gd name="connsiteX6" fmla="*/ 1948543 w 2258786"/>
                <a:gd name="connsiteY6" fmla="*/ 983342 h 2977242"/>
                <a:gd name="connsiteX0" fmla="*/ 1948543 w 2258786"/>
                <a:gd name="connsiteY0" fmla="*/ 983342 h 2977242"/>
                <a:gd name="connsiteX1" fmla="*/ 1023257 w 2258786"/>
                <a:gd name="connsiteY1" fmla="*/ 123371 h 2977242"/>
                <a:gd name="connsiteX2" fmla="*/ 424543 w 2258786"/>
                <a:gd name="connsiteY2" fmla="*/ 319314 h 2977242"/>
                <a:gd name="connsiteX3" fmla="*/ 283029 w 2258786"/>
                <a:gd name="connsiteY3" fmla="*/ 2039256 h 2977242"/>
                <a:gd name="connsiteX4" fmla="*/ 283029 w 2258786"/>
                <a:gd name="connsiteY4" fmla="*/ 2670628 h 2977242"/>
                <a:gd name="connsiteX5" fmla="*/ 1981200 w 2258786"/>
                <a:gd name="connsiteY5" fmla="*/ 2692399 h 2977242"/>
                <a:gd name="connsiteX6" fmla="*/ 1948543 w 2258786"/>
                <a:gd name="connsiteY6" fmla="*/ 983342 h 2977242"/>
                <a:gd name="connsiteX0" fmla="*/ 1948543 w 2258786"/>
                <a:gd name="connsiteY0" fmla="*/ 983342 h 2977242"/>
                <a:gd name="connsiteX1" fmla="*/ 1023257 w 2258786"/>
                <a:gd name="connsiteY1" fmla="*/ 123371 h 2977242"/>
                <a:gd name="connsiteX2" fmla="*/ 424543 w 2258786"/>
                <a:gd name="connsiteY2" fmla="*/ 319314 h 2977242"/>
                <a:gd name="connsiteX3" fmla="*/ 283029 w 2258786"/>
                <a:gd name="connsiteY3" fmla="*/ 2039256 h 2977242"/>
                <a:gd name="connsiteX4" fmla="*/ 283029 w 2258786"/>
                <a:gd name="connsiteY4" fmla="*/ 2670628 h 2977242"/>
                <a:gd name="connsiteX5" fmla="*/ 1981200 w 2258786"/>
                <a:gd name="connsiteY5" fmla="*/ 2692399 h 2977242"/>
                <a:gd name="connsiteX6" fmla="*/ 1948543 w 2258786"/>
                <a:gd name="connsiteY6" fmla="*/ 983342 h 2977242"/>
                <a:gd name="connsiteX0" fmla="*/ 1948543 w 2258786"/>
                <a:gd name="connsiteY0" fmla="*/ 983342 h 2977242"/>
                <a:gd name="connsiteX1" fmla="*/ 1023257 w 2258786"/>
                <a:gd name="connsiteY1" fmla="*/ 123371 h 2977242"/>
                <a:gd name="connsiteX2" fmla="*/ 424543 w 2258786"/>
                <a:gd name="connsiteY2" fmla="*/ 319314 h 2977242"/>
                <a:gd name="connsiteX3" fmla="*/ 283029 w 2258786"/>
                <a:gd name="connsiteY3" fmla="*/ 2039256 h 2977242"/>
                <a:gd name="connsiteX4" fmla="*/ 283029 w 2258786"/>
                <a:gd name="connsiteY4" fmla="*/ 2670628 h 2977242"/>
                <a:gd name="connsiteX5" fmla="*/ 1981200 w 2258786"/>
                <a:gd name="connsiteY5" fmla="*/ 2692399 h 2977242"/>
                <a:gd name="connsiteX6" fmla="*/ 1948543 w 2258786"/>
                <a:gd name="connsiteY6" fmla="*/ 983342 h 2977242"/>
                <a:gd name="connsiteX0" fmla="*/ 1721757 w 2032000"/>
                <a:gd name="connsiteY0" fmla="*/ 983342 h 2977242"/>
                <a:gd name="connsiteX1" fmla="*/ 796471 w 2032000"/>
                <a:gd name="connsiteY1" fmla="*/ 123371 h 2977242"/>
                <a:gd name="connsiteX2" fmla="*/ 197757 w 2032000"/>
                <a:gd name="connsiteY2" fmla="*/ 319314 h 2977242"/>
                <a:gd name="connsiteX3" fmla="*/ 56243 w 2032000"/>
                <a:gd name="connsiteY3" fmla="*/ 2039256 h 2977242"/>
                <a:gd name="connsiteX4" fmla="*/ 56243 w 2032000"/>
                <a:gd name="connsiteY4" fmla="*/ 2670628 h 2977242"/>
                <a:gd name="connsiteX5" fmla="*/ 1754414 w 2032000"/>
                <a:gd name="connsiteY5" fmla="*/ 2692399 h 2977242"/>
                <a:gd name="connsiteX6" fmla="*/ 1721757 w 2032000"/>
                <a:gd name="connsiteY6" fmla="*/ 983342 h 2977242"/>
                <a:gd name="connsiteX0" fmla="*/ 1689100 w 1999343"/>
                <a:gd name="connsiteY0" fmla="*/ 983342 h 2977242"/>
                <a:gd name="connsiteX1" fmla="*/ 763814 w 1999343"/>
                <a:gd name="connsiteY1" fmla="*/ 123371 h 2977242"/>
                <a:gd name="connsiteX2" fmla="*/ 165100 w 1999343"/>
                <a:gd name="connsiteY2" fmla="*/ 319314 h 2977242"/>
                <a:gd name="connsiteX3" fmla="*/ 23586 w 1999343"/>
                <a:gd name="connsiteY3" fmla="*/ 2039256 h 2977242"/>
                <a:gd name="connsiteX4" fmla="*/ 23586 w 1999343"/>
                <a:gd name="connsiteY4" fmla="*/ 2670628 h 2977242"/>
                <a:gd name="connsiteX5" fmla="*/ 1721757 w 1999343"/>
                <a:gd name="connsiteY5" fmla="*/ 2692399 h 2977242"/>
                <a:gd name="connsiteX6" fmla="*/ 1689100 w 1999343"/>
                <a:gd name="connsiteY6" fmla="*/ 983342 h 2977242"/>
                <a:gd name="connsiteX0" fmla="*/ 1689100 w 1999343"/>
                <a:gd name="connsiteY0" fmla="*/ 983342 h 2977242"/>
                <a:gd name="connsiteX1" fmla="*/ 763814 w 1999343"/>
                <a:gd name="connsiteY1" fmla="*/ 123371 h 2977242"/>
                <a:gd name="connsiteX2" fmla="*/ 165100 w 1999343"/>
                <a:gd name="connsiteY2" fmla="*/ 319314 h 2977242"/>
                <a:gd name="connsiteX3" fmla="*/ 23586 w 1999343"/>
                <a:gd name="connsiteY3" fmla="*/ 2039256 h 2977242"/>
                <a:gd name="connsiteX4" fmla="*/ 23586 w 1999343"/>
                <a:gd name="connsiteY4" fmla="*/ 2670628 h 2977242"/>
                <a:gd name="connsiteX5" fmla="*/ 1721757 w 1999343"/>
                <a:gd name="connsiteY5" fmla="*/ 2692399 h 2977242"/>
                <a:gd name="connsiteX6" fmla="*/ 1689100 w 1999343"/>
                <a:gd name="connsiteY6" fmla="*/ 983342 h 2977242"/>
                <a:gd name="connsiteX0" fmla="*/ 1689100 w 1999343"/>
                <a:gd name="connsiteY0" fmla="*/ 983342 h 2977242"/>
                <a:gd name="connsiteX1" fmla="*/ 763814 w 1999343"/>
                <a:gd name="connsiteY1" fmla="*/ 123371 h 2977242"/>
                <a:gd name="connsiteX2" fmla="*/ 165100 w 1999343"/>
                <a:gd name="connsiteY2" fmla="*/ 319314 h 2977242"/>
                <a:gd name="connsiteX3" fmla="*/ 23586 w 1999343"/>
                <a:gd name="connsiteY3" fmla="*/ 2039256 h 2977242"/>
                <a:gd name="connsiteX4" fmla="*/ 23586 w 1999343"/>
                <a:gd name="connsiteY4" fmla="*/ 2670628 h 2977242"/>
                <a:gd name="connsiteX5" fmla="*/ 1721757 w 1999343"/>
                <a:gd name="connsiteY5" fmla="*/ 2692399 h 2977242"/>
                <a:gd name="connsiteX6" fmla="*/ 1689100 w 1999343"/>
                <a:gd name="connsiteY6" fmla="*/ 983342 h 2977242"/>
                <a:gd name="connsiteX0" fmla="*/ 1689100 w 1999343"/>
                <a:gd name="connsiteY0" fmla="*/ 983342 h 2977242"/>
                <a:gd name="connsiteX1" fmla="*/ 763814 w 1999343"/>
                <a:gd name="connsiteY1" fmla="*/ 123371 h 2977242"/>
                <a:gd name="connsiteX2" fmla="*/ 165100 w 1999343"/>
                <a:gd name="connsiteY2" fmla="*/ 319314 h 2977242"/>
                <a:gd name="connsiteX3" fmla="*/ 23586 w 1999343"/>
                <a:gd name="connsiteY3" fmla="*/ 2039256 h 2977242"/>
                <a:gd name="connsiteX4" fmla="*/ 23586 w 1999343"/>
                <a:gd name="connsiteY4" fmla="*/ 2670628 h 2977242"/>
                <a:gd name="connsiteX5" fmla="*/ 1721757 w 1999343"/>
                <a:gd name="connsiteY5" fmla="*/ 2692399 h 2977242"/>
                <a:gd name="connsiteX6" fmla="*/ 1689100 w 1999343"/>
                <a:gd name="connsiteY6" fmla="*/ 983342 h 2977242"/>
                <a:gd name="connsiteX0" fmla="*/ 1689100 w 1999343"/>
                <a:gd name="connsiteY0" fmla="*/ 983342 h 2977242"/>
                <a:gd name="connsiteX1" fmla="*/ 763814 w 1999343"/>
                <a:gd name="connsiteY1" fmla="*/ 123371 h 2977242"/>
                <a:gd name="connsiteX2" fmla="*/ 165100 w 1999343"/>
                <a:gd name="connsiteY2" fmla="*/ 319314 h 2977242"/>
                <a:gd name="connsiteX3" fmla="*/ 23586 w 1999343"/>
                <a:gd name="connsiteY3" fmla="*/ 2039256 h 2977242"/>
                <a:gd name="connsiteX4" fmla="*/ 23586 w 1999343"/>
                <a:gd name="connsiteY4" fmla="*/ 2670628 h 2977242"/>
                <a:gd name="connsiteX5" fmla="*/ 1721757 w 1999343"/>
                <a:gd name="connsiteY5" fmla="*/ 2692399 h 2977242"/>
                <a:gd name="connsiteX6" fmla="*/ 1689100 w 1999343"/>
                <a:gd name="connsiteY6" fmla="*/ 983342 h 2977242"/>
                <a:gd name="connsiteX0" fmla="*/ 1689100 w 1999343"/>
                <a:gd name="connsiteY0" fmla="*/ 983342 h 2977242"/>
                <a:gd name="connsiteX1" fmla="*/ 763814 w 1999343"/>
                <a:gd name="connsiteY1" fmla="*/ 123371 h 2977242"/>
                <a:gd name="connsiteX2" fmla="*/ 165100 w 1999343"/>
                <a:gd name="connsiteY2" fmla="*/ 319314 h 2977242"/>
                <a:gd name="connsiteX3" fmla="*/ 23586 w 1999343"/>
                <a:gd name="connsiteY3" fmla="*/ 2039256 h 2977242"/>
                <a:gd name="connsiteX4" fmla="*/ 23586 w 1999343"/>
                <a:gd name="connsiteY4" fmla="*/ 2670628 h 2977242"/>
                <a:gd name="connsiteX5" fmla="*/ 1721757 w 1999343"/>
                <a:gd name="connsiteY5" fmla="*/ 2692399 h 2977242"/>
                <a:gd name="connsiteX6" fmla="*/ 1689100 w 1999343"/>
                <a:gd name="connsiteY6" fmla="*/ 983342 h 2977242"/>
                <a:gd name="connsiteX0" fmla="*/ 1689100 w 1999343"/>
                <a:gd name="connsiteY0" fmla="*/ 983342 h 2977242"/>
                <a:gd name="connsiteX1" fmla="*/ 763814 w 1999343"/>
                <a:gd name="connsiteY1" fmla="*/ 123371 h 2977242"/>
                <a:gd name="connsiteX2" fmla="*/ 165100 w 1999343"/>
                <a:gd name="connsiteY2" fmla="*/ 319314 h 2977242"/>
                <a:gd name="connsiteX3" fmla="*/ 23586 w 1999343"/>
                <a:gd name="connsiteY3" fmla="*/ 2039256 h 2977242"/>
                <a:gd name="connsiteX4" fmla="*/ 23586 w 1999343"/>
                <a:gd name="connsiteY4" fmla="*/ 2670628 h 2977242"/>
                <a:gd name="connsiteX5" fmla="*/ 1721757 w 1999343"/>
                <a:gd name="connsiteY5" fmla="*/ 2692399 h 2977242"/>
                <a:gd name="connsiteX6" fmla="*/ 1689100 w 1999343"/>
                <a:gd name="connsiteY6" fmla="*/ 983342 h 2977242"/>
                <a:gd name="connsiteX0" fmla="*/ 1689100 w 1999343"/>
                <a:gd name="connsiteY0" fmla="*/ 983342 h 2977242"/>
                <a:gd name="connsiteX1" fmla="*/ 763814 w 1999343"/>
                <a:gd name="connsiteY1" fmla="*/ 123371 h 2977242"/>
                <a:gd name="connsiteX2" fmla="*/ 165100 w 1999343"/>
                <a:gd name="connsiteY2" fmla="*/ 319314 h 2977242"/>
                <a:gd name="connsiteX3" fmla="*/ 23586 w 1999343"/>
                <a:gd name="connsiteY3" fmla="*/ 2039256 h 2977242"/>
                <a:gd name="connsiteX4" fmla="*/ 23586 w 1999343"/>
                <a:gd name="connsiteY4" fmla="*/ 2670628 h 2977242"/>
                <a:gd name="connsiteX5" fmla="*/ 1721757 w 1999343"/>
                <a:gd name="connsiteY5" fmla="*/ 2692399 h 2977242"/>
                <a:gd name="connsiteX6" fmla="*/ 1689100 w 1999343"/>
                <a:gd name="connsiteY6" fmla="*/ 983342 h 2977242"/>
                <a:gd name="connsiteX0" fmla="*/ 1689100 w 1999343"/>
                <a:gd name="connsiteY0" fmla="*/ 983342 h 2977242"/>
                <a:gd name="connsiteX1" fmla="*/ 763814 w 1999343"/>
                <a:gd name="connsiteY1" fmla="*/ 123371 h 2977242"/>
                <a:gd name="connsiteX2" fmla="*/ 165100 w 1999343"/>
                <a:gd name="connsiteY2" fmla="*/ 319314 h 2977242"/>
                <a:gd name="connsiteX3" fmla="*/ 23586 w 1999343"/>
                <a:gd name="connsiteY3" fmla="*/ 2039256 h 2977242"/>
                <a:gd name="connsiteX4" fmla="*/ 23586 w 1999343"/>
                <a:gd name="connsiteY4" fmla="*/ 2670628 h 2977242"/>
                <a:gd name="connsiteX5" fmla="*/ 1721757 w 1999343"/>
                <a:gd name="connsiteY5" fmla="*/ 2692399 h 2977242"/>
                <a:gd name="connsiteX6" fmla="*/ 1689100 w 1999343"/>
                <a:gd name="connsiteY6" fmla="*/ 983342 h 2977242"/>
                <a:gd name="connsiteX0" fmla="*/ 1689100 w 1999343"/>
                <a:gd name="connsiteY0" fmla="*/ 970642 h 2964542"/>
                <a:gd name="connsiteX1" fmla="*/ 763814 w 1999343"/>
                <a:gd name="connsiteY1" fmla="*/ 110671 h 2964542"/>
                <a:gd name="connsiteX2" fmla="*/ 165100 w 1999343"/>
                <a:gd name="connsiteY2" fmla="*/ 306614 h 2964542"/>
                <a:gd name="connsiteX3" fmla="*/ 23586 w 1999343"/>
                <a:gd name="connsiteY3" fmla="*/ 2026556 h 2964542"/>
                <a:gd name="connsiteX4" fmla="*/ 23586 w 1999343"/>
                <a:gd name="connsiteY4" fmla="*/ 2657928 h 2964542"/>
                <a:gd name="connsiteX5" fmla="*/ 1721757 w 1999343"/>
                <a:gd name="connsiteY5" fmla="*/ 2679699 h 2964542"/>
                <a:gd name="connsiteX6" fmla="*/ 1689100 w 1999343"/>
                <a:gd name="connsiteY6" fmla="*/ 970642 h 2964542"/>
                <a:gd name="connsiteX0" fmla="*/ 1689100 w 1999343"/>
                <a:gd name="connsiteY0" fmla="*/ 859971 h 2853871"/>
                <a:gd name="connsiteX1" fmla="*/ 763814 w 1999343"/>
                <a:gd name="connsiteY1" fmla="*/ 0 h 2853871"/>
                <a:gd name="connsiteX2" fmla="*/ 165100 w 1999343"/>
                <a:gd name="connsiteY2" fmla="*/ 195943 h 2853871"/>
                <a:gd name="connsiteX3" fmla="*/ 23586 w 1999343"/>
                <a:gd name="connsiteY3" fmla="*/ 1915885 h 2853871"/>
                <a:gd name="connsiteX4" fmla="*/ 23586 w 1999343"/>
                <a:gd name="connsiteY4" fmla="*/ 2547257 h 2853871"/>
                <a:gd name="connsiteX5" fmla="*/ 1721757 w 1999343"/>
                <a:gd name="connsiteY5" fmla="*/ 2569028 h 2853871"/>
                <a:gd name="connsiteX6" fmla="*/ 1689100 w 1999343"/>
                <a:gd name="connsiteY6" fmla="*/ 859971 h 2853871"/>
                <a:gd name="connsiteX0" fmla="*/ 1689100 w 1999343"/>
                <a:gd name="connsiteY0" fmla="*/ 859971 h 2853871"/>
                <a:gd name="connsiteX1" fmla="*/ 763814 w 1999343"/>
                <a:gd name="connsiteY1" fmla="*/ 0 h 2853871"/>
                <a:gd name="connsiteX2" fmla="*/ 165100 w 1999343"/>
                <a:gd name="connsiteY2" fmla="*/ 195943 h 2853871"/>
                <a:gd name="connsiteX3" fmla="*/ 23586 w 1999343"/>
                <a:gd name="connsiteY3" fmla="*/ 1915885 h 2853871"/>
                <a:gd name="connsiteX4" fmla="*/ 23586 w 1999343"/>
                <a:gd name="connsiteY4" fmla="*/ 2547257 h 2853871"/>
                <a:gd name="connsiteX5" fmla="*/ 1721757 w 1999343"/>
                <a:gd name="connsiteY5" fmla="*/ 2569028 h 2853871"/>
                <a:gd name="connsiteX6" fmla="*/ 1689100 w 1999343"/>
                <a:gd name="connsiteY6" fmla="*/ 859971 h 2853871"/>
                <a:gd name="connsiteX0" fmla="*/ 1689100 w 1999343"/>
                <a:gd name="connsiteY0" fmla="*/ 859971 h 2853871"/>
                <a:gd name="connsiteX1" fmla="*/ 763814 w 1999343"/>
                <a:gd name="connsiteY1" fmla="*/ 0 h 2853871"/>
                <a:gd name="connsiteX2" fmla="*/ 165100 w 1999343"/>
                <a:gd name="connsiteY2" fmla="*/ 195943 h 2853871"/>
                <a:gd name="connsiteX3" fmla="*/ 23586 w 1999343"/>
                <a:gd name="connsiteY3" fmla="*/ 1915885 h 2853871"/>
                <a:gd name="connsiteX4" fmla="*/ 23586 w 1999343"/>
                <a:gd name="connsiteY4" fmla="*/ 2547257 h 2853871"/>
                <a:gd name="connsiteX5" fmla="*/ 1721757 w 1999343"/>
                <a:gd name="connsiteY5" fmla="*/ 2569028 h 2853871"/>
                <a:gd name="connsiteX6" fmla="*/ 1689100 w 1999343"/>
                <a:gd name="connsiteY6" fmla="*/ 859971 h 2853871"/>
                <a:gd name="connsiteX0" fmla="*/ 1689100 w 1999343"/>
                <a:gd name="connsiteY0" fmla="*/ 859971 h 2853871"/>
                <a:gd name="connsiteX1" fmla="*/ 763814 w 1999343"/>
                <a:gd name="connsiteY1" fmla="*/ 0 h 2853871"/>
                <a:gd name="connsiteX2" fmla="*/ 165100 w 1999343"/>
                <a:gd name="connsiteY2" fmla="*/ 195943 h 2853871"/>
                <a:gd name="connsiteX3" fmla="*/ 23586 w 1999343"/>
                <a:gd name="connsiteY3" fmla="*/ 1915885 h 2853871"/>
                <a:gd name="connsiteX4" fmla="*/ 23586 w 1999343"/>
                <a:gd name="connsiteY4" fmla="*/ 2547257 h 2853871"/>
                <a:gd name="connsiteX5" fmla="*/ 1721757 w 1999343"/>
                <a:gd name="connsiteY5" fmla="*/ 2569028 h 2853871"/>
                <a:gd name="connsiteX6" fmla="*/ 1689100 w 1999343"/>
                <a:gd name="connsiteY6" fmla="*/ 859971 h 2853871"/>
                <a:gd name="connsiteX0" fmla="*/ 1689100 w 1999343"/>
                <a:gd name="connsiteY0" fmla="*/ 859971 h 2853871"/>
                <a:gd name="connsiteX1" fmla="*/ 763814 w 1999343"/>
                <a:gd name="connsiteY1" fmla="*/ 0 h 2853871"/>
                <a:gd name="connsiteX2" fmla="*/ 165100 w 1999343"/>
                <a:gd name="connsiteY2" fmla="*/ 195943 h 2853871"/>
                <a:gd name="connsiteX3" fmla="*/ 23586 w 1999343"/>
                <a:gd name="connsiteY3" fmla="*/ 1915885 h 2853871"/>
                <a:gd name="connsiteX4" fmla="*/ 23586 w 1999343"/>
                <a:gd name="connsiteY4" fmla="*/ 2547257 h 2853871"/>
                <a:gd name="connsiteX5" fmla="*/ 1721757 w 1999343"/>
                <a:gd name="connsiteY5" fmla="*/ 2569028 h 2853871"/>
                <a:gd name="connsiteX6" fmla="*/ 1689100 w 1999343"/>
                <a:gd name="connsiteY6" fmla="*/ 859971 h 2853871"/>
                <a:gd name="connsiteX0" fmla="*/ 1689100 w 1999343"/>
                <a:gd name="connsiteY0" fmla="*/ 859971 h 2853871"/>
                <a:gd name="connsiteX1" fmla="*/ 763814 w 1999343"/>
                <a:gd name="connsiteY1" fmla="*/ 0 h 2853871"/>
                <a:gd name="connsiteX2" fmla="*/ 165100 w 1999343"/>
                <a:gd name="connsiteY2" fmla="*/ 195943 h 2853871"/>
                <a:gd name="connsiteX3" fmla="*/ 23586 w 1999343"/>
                <a:gd name="connsiteY3" fmla="*/ 1915885 h 2853871"/>
                <a:gd name="connsiteX4" fmla="*/ 23586 w 1999343"/>
                <a:gd name="connsiteY4" fmla="*/ 2547257 h 2853871"/>
                <a:gd name="connsiteX5" fmla="*/ 1721757 w 1999343"/>
                <a:gd name="connsiteY5" fmla="*/ 2569028 h 2853871"/>
                <a:gd name="connsiteX6" fmla="*/ 1689100 w 1999343"/>
                <a:gd name="connsiteY6" fmla="*/ 859971 h 2853871"/>
                <a:gd name="connsiteX0" fmla="*/ 1689100 w 1999343"/>
                <a:gd name="connsiteY0" fmla="*/ 859971 h 2853871"/>
                <a:gd name="connsiteX1" fmla="*/ 763814 w 1999343"/>
                <a:gd name="connsiteY1" fmla="*/ 0 h 2853871"/>
                <a:gd name="connsiteX2" fmla="*/ 165100 w 1999343"/>
                <a:gd name="connsiteY2" fmla="*/ 195943 h 2853871"/>
                <a:gd name="connsiteX3" fmla="*/ 23586 w 1999343"/>
                <a:gd name="connsiteY3" fmla="*/ 1915885 h 2853871"/>
                <a:gd name="connsiteX4" fmla="*/ 23586 w 1999343"/>
                <a:gd name="connsiteY4" fmla="*/ 2547257 h 2853871"/>
                <a:gd name="connsiteX5" fmla="*/ 1721757 w 1999343"/>
                <a:gd name="connsiteY5" fmla="*/ 2569028 h 2853871"/>
                <a:gd name="connsiteX6" fmla="*/ 1689100 w 1999343"/>
                <a:gd name="connsiteY6" fmla="*/ 859971 h 2853871"/>
                <a:gd name="connsiteX0" fmla="*/ 1689100 w 1999343"/>
                <a:gd name="connsiteY0" fmla="*/ 859971 h 2853871"/>
                <a:gd name="connsiteX1" fmla="*/ 763814 w 1999343"/>
                <a:gd name="connsiteY1" fmla="*/ 0 h 2853871"/>
                <a:gd name="connsiteX2" fmla="*/ 165100 w 1999343"/>
                <a:gd name="connsiteY2" fmla="*/ 195943 h 2853871"/>
                <a:gd name="connsiteX3" fmla="*/ 23586 w 1999343"/>
                <a:gd name="connsiteY3" fmla="*/ 1915885 h 2853871"/>
                <a:gd name="connsiteX4" fmla="*/ 23586 w 1999343"/>
                <a:gd name="connsiteY4" fmla="*/ 2547257 h 2853871"/>
                <a:gd name="connsiteX5" fmla="*/ 1721757 w 1999343"/>
                <a:gd name="connsiteY5" fmla="*/ 2569028 h 2853871"/>
                <a:gd name="connsiteX6" fmla="*/ 1689100 w 1999343"/>
                <a:gd name="connsiteY6" fmla="*/ 859971 h 2853871"/>
                <a:gd name="connsiteX0" fmla="*/ 1689100 w 1999343"/>
                <a:gd name="connsiteY0" fmla="*/ 859971 h 2853871"/>
                <a:gd name="connsiteX1" fmla="*/ 763814 w 1999343"/>
                <a:gd name="connsiteY1" fmla="*/ 0 h 2853871"/>
                <a:gd name="connsiteX2" fmla="*/ 165100 w 1999343"/>
                <a:gd name="connsiteY2" fmla="*/ 195943 h 2853871"/>
                <a:gd name="connsiteX3" fmla="*/ 23586 w 1999343"/>
                <a:gd name="connsiteY3" fmla="*/ 1915885 h 2853871"/>
                <a:gd name="connsiteX4" fmla="*/ 23586 w 1999343"/>
                <a:gd name="connsiteY4" fmla="*/ 2547257 h 2853871"/>
                <a:gd name="connsiteX5" fmla="*/ 1721757 w 1999343"/>
                <a:gd name="connsiteY5" fmla="*/ 2569028 h 2853871"/>
                <a:gd name="connsiteX6" fmla="*/ 1689100 w 1999343"/>
                <a:gd name="connsiteY6" fmla="*/ 859971 h 2853871"/>
                <a:gd name="connsiteX0" fmla="*/ 1689100 w 1727200"/>
                <a:gd name="connsiteY0" fmla="*/ 859971 h 2853871"/>
                <a:gd name="connsiteX1" fmla="*/ 763814 w 1727200"/>
                <a:gd name="connsiteY1" fmla="*/ 0 h 2853871"/>
                <a:gd name="connsiteX2" fmla="*/ 165100 w 1727200"/>
                <a:gd name="connsiteY2" fmla="*/ 195943 h 2853871"/>
                <a:gd name="connsiteX3" fmla="*/ 23586 w 1727200"/>
                <a:gd name="connsiteY3" fmla="*/ 1915885 h 2853871"/>
                <a:gd name="connsiteX4" fmla="*/ 23586 w 1727200"/>
                <a:gd name="connsiteY4" fmla="*/ 2547257 h 2853871"/>
                <a:gd name="connsiteX5" fmla="*/ 1721757 w 1727200"/>
                <a:gd name="connsiteY5" fmla="*/ 2569028 h 2853871"/>
                <a:gd name="connsiteX6" fmla="*/ 1689100 w 1727200"/>
                <a:gd name="connsiteY6" fmla="*/ 859971 h 2853871"/>
                <a:gd name="connsiteX0" fmla="*/ 1689100 w 1727200"/>
                <a:gd name="connsiteY0" fmla="*/ 859971 h 2656114"/>
                <a:gd name="connsiteX1" fmla="*/ 763814 w 1727200"/>
                <a:gd name="connsiteY1" fmla="*/ 0 h 2656114"/>
                <a:gd name="connsiteX2" fmla="*/ 165100 w 1727200"/>
                <a:gd name="connsiteY2" fmla="*/ 195943 h 2656114"/>
                <a:gd name="connsiteX3" fmla="*/ 23586 w 1727200"/>
                <a:gd name="connsiteY3" fmla="*/ 1915885 h 2656114"/>
                <a:gd name="connsiteX4" fmla="*/ 23586 w 1727200"/>
                <a:gd name="connsiteY4" fmla="*/ 2547257 h 2656114"/>
                <a:gd name="connsiteX5" fmla="*/ 1721757 w 1727200"/>
                <a:gd name="connsiteY5" fmla="*/ 2569028 h 2656114"/>
                <a:gd name="connsiteX6" fmla="*/ 1689100 w 1727200"/>
                <a:gd name="connsiteY6" fmla="*/ 859971 h 2656114"/>
                <a:gd name="connsiteX0" fmla="*/ 1689100 w 1727200"/>
                <a:gd name="connsiteY0" fmla="*/ 859971 h 2614385"/>
                <a:gd name="connsiteX1" fmla="*/ 763814 w 1727200"/>
                <a:gd name="connsiteY1" fmla="*/ 0 h 2614385"/>
                <a:gd name="connsiteX2" fmla="*/ 165100 w 1727200"/>
                <a:gd name="connsiteY2" fmla="*/ 195943 h 2614385"/>
                <a:gd name="connsiteX3" fmla="*/ 23586 w 1727200"/>
                <a:gd name="connsiteY3" fmla="*/ 1915885 h 2614385"/>
                <a:gd name="connsiteX4" fmla="*/ 23586 w 1727200"/>
                <a:gd name="connsiteY4" fmla="*/ 2547257 h 2614385"/>
                <a:gd name="connsiteX5" fmla="*/ 1721757 w 1727200"/>
                <a:gd name="connsiteY5" fmla="*/ 2569028 h 2614385"/>
                <a:gd name="connsiteX6" fmla="*/ 1689100 w 1727200"/>
                <a:gd name="connsiteY6" fmla="*/ 859971 h 2614385"/>
                <a:gd name="connsiteX0" fmla="*/ 1689100 w 1727200"/>
                <a:gd name="connsiteY0" fmla="*/ 859971 h 2614385"/>
                <a:gd name="connsiteX1" fmla="*/ 763814 w 1727200"/>
                <a:gd name="connsiteY1" fmla="*/ 0 h 2614385"/>
                <a:gd name="connsiteX2" fmla="*/ 165100 w 1727200"/>
                <a:gd name="connsiteY2" fmla="*/ 195943 h 2614385"/>
                <a:gd name="connsiteX3" fmla="*/ 23586 w 1727200"/>
                <a:gd name="connsiteY3" fmla="*/ 1915885 h 2614385"/>
                <a:gd name="connsiteX4" fmla="*/ 23586 w 1727200"/>
                <a:gd name="connsiteY4" fmla="*/ 2547257 h 2614385"/>
                <a:gd name="connsiteX5" fmla="*/ 1721757 w 1727200"/>
                <a:gd name="connsiteY5" fmla="*/ 2569028 h 2614385"/>
                <a:gd name="connsiteX6" fmla="*/ 1689100 w 1727200"/>
                <a:gd name="connsiteY6" fmla="*/ 859971 h 2614385"/>
                <a:gd name="connsiteX0" fmla="*/ 1689100 w 1727200"/>
                <a:gd name="connsiteY0" fmla="*/ 859971 h 2614385"/>
                <a:gd name="connsiteX1" fmla="*/ 763814 w 1727200"/>
                <a:gd name="connsiteY1" fmla="*/ 0 h 2614385"/>
                <a:gd name="connsiteX2" fmla="*/ 165100 w 1727200"/>
                <a:gd name="connsiteY2" fmla="*/ 195943 h 2614385"/>
                <a:gd name="connsiteX3" fmla="*/ 23586 w 1727200"/>
                <a:gd name="connsiteY3" fmla="*/ 1915885 h 2614385"/>
                <a:gd name="connsiteX4" fmla="*/ 23586 w 1727200"/>
                <a:gd name="connsiteY4" fmla="*/ 2547257 h 2614385"/>
                <a:gd name="connsiteX5" fmla="*/ 1721757 w 1727200"/>
                <a:gd name="connsiteY5" fmla="*/ 2569028 h 2614385"/>
                <a:gd name="connsiteX6" fmla="*/ 1689100 w 1727200"/>
                <a:gd name="connsiteY6" fmla="*/ 859971 h 2614385"/>
                <a:gd name="connsiteX0" fmla="*/ 1687286 w 1725386"/>
                <a:gd name="connsiteY0" fmla="*/ 859971 h 2614385"/>
                <a:gd name="connsiteX1" fmla="*/ 762000 w 1725386"/>
                <a:gd name="connsiteY1" fmla="*/ 0 h 2614385"/>
                <a:gd name="connsiteX2" fmla="*/ 163286 w 1725386"/>
                <a:gd name="connsiteY2" fmla="*/ 195943 h 2614385"/>
                <a:gd name="connsiteX3" fmla="*/ 21772 w 1725386"/>
                <a:gd name="connsiteY3" fmla="*/ 1915885 h 2614385"/>
                <a:gd name="connsiteX4" fmla="*/ 21772 w 1725386"/>
                <a:gd name="connsiteY4" fmla="*/ 2547257 h 2614385"/>
                <a:gd name="connsiteX5" fmla="*/ 1719943 w 1725386"/>
                <a:gd name="connsiteY5" fmla="*/ 2569028 h 2614385"/>
                <a:gd name="connsiteX6" fmla="*/ 1687286 w 1725386"/>
                <a:gd name="connsiteY6" fmla="*/ 859971 h 2614385"/>
                <a:gd name="connsiteX0" fmla="*/ 1665514 w 1703614"/>
                <a:gd name="connsiteY0" fmla="*/ 859971 h 2614385"/>
                <a:gd name="connsiteX1" fmla="*/ 740228 w 1703614"/>
                <a:gd name="connsiteY1" fmla="*/ 0 h 2614385"/>
                <a:gd name="connsiteX2" fmla="*/ 141514 w 1703614"/>
                <a:gd name="connsiteY2" fmla="*/ 195943 h 2614385"/>
                <a:gd name="connsiteX3" fmla="*/ 0 w 1703614"/>
                <a:gd name="connsiteY3" fmla="*/ 1915885 h 2614385"/>
                <a:gd name="connsiteX4" fmla="*/ 0 w 1703614"/>
                <a:gd name="connsiteY4" fmla="*/ 2547257 h 2614385"/>
                <a:gd name="connsiteX5" fmla="*/ 1698171 w 1703614"/>
                <a:gd name="connsiteY5" fmla="*/ 2569028 h 2614385"/>
                <a:gd name="connsiteX6" fmla="*/ 1665514 w 1703614"/>
                <a:gd name="connsiteY6" fmla="*/ 859971 h 2614385"/>
                <a:gd name="connsiteX0" fmla="*/ 1665514 w 1703614"/>
                <a:gd name="connsiteY0" fmla="*/ 859971 h 2614385"/>
                <a:gd name="connsiteX1" fmla="*/ 740228 w 1703614"/>
                <a:gd name="connsiteY1" fmla="*/ 0 h 2614385"/>
                <a:gd name="connsiteX2" fmla="*/ 141514 w 1703614"/>
                <a:gd name="connsiteY2" fmla="*/ 195943 h 2614385"/>
                <a:gd name="connsiteX3" fmla="*/ 0 w 1703614"/>
                <a:gd name="connsiteY3" fmla="*/ 1915885 h 2614385"/>
                <a:gd name="connsiteX4" fmla="*/ 0 w 1703614"/>
                <a:gd name="connsiteY4" fmla="*/ 2547257 h 2614385"/>
                <a:gd name="connsiteX5" fmla="*/ 1698171 w 1703614"/>
                <a:gd name="connsiteY5" fmla="*/ 2569028 h 2614385"/>
                <a:gd name="connsiteX6" fmla="*/ 1665514 w 1703614"/>
                <a:gd name="connsiteY6" fmla="*/ 859971 h 2614385"/>
                <a:gd name="connsiteX0" fmla="*/ 1665514 w 1703614"/>
                <a:gd name="connsiteY0" fmla="*/ 859971 h 2614385"/>
                <a:gd name="connsiteX1" fmla="*/ 740228 w 1703614"/>
                <a:gd name="connsiteY1" fmla="*/ 0 h 2614385"/>
                <a:gd name="connsiteX2" fmla="*/ 141514 w 1703614"/>
                <a:gd name="connsiteY2" fmla="*/ 195943 h 2614385"/>
                <a:gd name="connsiteX3" fmla="*/ 0 w 1703614"/>
                <a:gd name="connsiteY3" fmla="*/ 1915885 h 2614385"/>
                <a:gd name="connsiteX4" fmla="*/ 0 w 1703614"/>
                <a:gd name="connsiteY4" fmla="*/ 2547257 h 2614385"/>
                <a:gd name="connsiteX5" fmla="*/ 1698171 w 1703614"/>
                <a:gd name="connsiteY5" fmla="*/ 2569028 h 2614385"/>
                <a:gd name="connsiteX6" fmla="*/ 1665514 w 1703614"/>
                <a:gd name="connsiteY6" fmla="*/ 859971 h 261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3614" h="2614385">
                  <a:moveTo>
                    <a:pt x="1665514" y="859971"/>
                  </a:moveTo>
                  <a:cubicBezTo>
                    <a:pt x="1309914" y="725714"/>
                    <a:pt x="1113971" y="850899"/>
                    <a:pt x="740228" y="0"/>
                  </a:cubicBezTo>
                  <a:cubicBezTo>
                    <a:pt x="526636" y="64981"/>
                    <a:pt x="515256" y="61686"/>
                    <a:pt x="141514" y="195943"/>
                  </a:cubicBezTo>
                  <a:cubicBezTo>
                    <a:pt x="534789" y="868665"/>
                    <a:pt x="697542" y="1859279"/>
                    <a:pt x="0" y="1915885"/>
                  </a:cubicBezTo>
                  <a:cubicBezTo>
                    <a:pt x="12990" y="2389631"/>
                    <a:pt x="7489" y="2316480"/>
                    <a:pt x="0" y="2547257"/>
                  </a:cubicBezTo>
                  <a:cubicBezTo>
                    <a:pt x="424543" y="2569028"/>
                    <a:pt x="1311728" y="2614385"/>
                    <a:pt x="1698171" y="2569028"/>
                  </a:cubicBezTo>
                  <a:cubicBezTo>
                    <a:pt x="1703614" y="2153556"/>
                    <a:pt x="1672771" y="1407885"/>
                    <a:pt x="1665514" y="859971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2"/>
            <p:cNvGrpSpPr/>
            <p:nvPr/>
          </p:nvGrpSpPr>
          <p:grpSpPr>
            <a:xfrm>
              <a:off x="3204012" y="4197968"/>
              <a:ext cx="1825188" cy="2660032"/>
              <a:chOff x="-148788" y="3611953"/>
              <a:chExt cx="1825188" cy="2660032"/>
            </a:xfrm>
            <a:solidFill>
              <a:schemeClr val="accent4">
                <a:lumMod val="20000"/>
                <a:lumOff val="80000"/>
              </a:schemeClr>
            </a:solidFill>
          </p:grpSpPr>
          <p:sp>
            <p:nvSpPr>
              <p:cNvPr id="21" name="Freeform 20"/>
              <p:cNvSpPr/>
              <p:nvPr/>
            </p:nvSpPr>
            <p:spPr>
              <a:xfrm rot="340550">
                <a:off x="-148788" y="3611953"/>
                <a:ext cx="1703614" cy="2614384"/>
              </a:xfrm>
              <a:custGeom>
                <a:avLst/>
                <a:gdLst>
                  <a:gd name="connsiteX0" fmla="*/ 1948543 w 2258786"/>
                  <a:gd name="connsiteY0" fmla="*/ 983342 h 2977242"/>
                  <a:gd name="connsiteX1" fmla="*/ 1023257 w 2258786"/>
                  <a:gd name="connsiteY1" fmla="*/ 123371 h 2977242"/>
                  <a:gd name="connsiteX2" fmla="*/ 424543 w 2258786"/>
                  <a:gd name="connsiteY2" fmla="*/ 319314 h 2977242"/>
                  <a:gd name="connsiteX3" fmla="*/ 283029 w 2258786"/>
                  <a:gd name="connsiteY3" fmla="*/ 2039256 h 2977242"/>
                  <a:gd name="connsiteX4" fmla="*/ 283029 w 2258786"/>
                  <a:gd name="connsiteY4" fmla="*/ 2670628 h 2977242"/>
                  <a:gd name="connsiteX5" fmla="*/ 1981200 w 2258786"/>
                  <a:gd name="connsiteY5" fmla="*/ 2692399 h 2977242"/>
                  <a:gd name="connsiteX6" fmla="*/ 1948543 w 2258786"/>
                  <a:gd name="connsiteY6" fmla="*/ 983342 h 2977242"/>
                  <a:gd name="connsiteX0" fmla="*/ 1948543 w 2258786"/>
                  <a:gd name="connsiteY0" fmla="*/ 983342 h 2977242"/>
                  <a:gd name="connsiteX1" fmla="*/ 1023257 w 2258786"/>
                  <a:gd name="connsiteY1" fmla="*/ 123371 h 2977242"/>
                  <a:gd name="connsiteX2" fmla="*/ 424543 w 2258786"/>
                  <a:gd name="connsiteY2" fmla="*/ 319314 h 2977242"/>
                  <a:gd name="connsiteX3" fmla="*/ 283029 w 2258786"/>
                  <a:gd name="connsiteY3" fmla="*/ 2039256 h 2977242"/>
                  <a:gd name="connsiteX4" fmla="*/ 283029 w 2258786"/>
                  <a:gd name="connsiteY4" fmla="*/ 2670628 h 2977242"/>
                  <a:gd name="connsiteX5" fmla="*/ 1981200 w 2258786"/>
                  <a:gd name="connsiteY5" fmla="*/ 2692399 h 2977242"/>
                  <a:gd name="connsiteX6" fmla="*/ 1948543 w 2258786"/>
                  <a:gd name="connsiteY6" fmla="*/ 983342 h 2977242"/>
                  <a:gd name="connsiteX0" fmla="*/ 1948543 w 2258786"/>
                  <a:gd name="connsiteY0" fmla="*/ 983342 h 2977242"/>
                  <a:gd name="connsiteX1" fmla="*/ 1023257 w 2258786"/>
                  <a:gd name="connsiteY1" fmla="*/ 123371 h 2977242"/>
                  <a:gd name="connsiteX2" fmla="*/ 424543 w 2258786"/>
                  <a:gd name="connsiteY2" fmla="*/ 319314 h 2977242"/>
                  <a:gd name="connsiteX3" fmla="*/ 283029 w 2258786"/>
                  <a:gd name="connsiteY3" fmla="*/ 2039256 h 2977242"/>
                  <a:gd name="connsiteX4" fmla="*/ 283029 w 2258786"/>
                  <a:gd name="connsiteY4" fmla="*/ 2670628 h 2977242"/>
                  <a:gd name="connsiteX5" fmla="*/ 1981200 w 2258786"/>
                  <a:gd name="connsiteY5" fmla="*/ 2692399 h 2977242"/>
                  <a:gd name="connsiteX6" fmla="*/ 1948543 w 2258786"/>
                  <a:gd name="connsiteY6" fmla="*/ 983342 h 2977242"/>
                  <a:gd name="connsiteX0" fmla="*/ 1948543 w 2258786"/>
                  <a:gd name="connsiteY0" fmla="*/ 983342 h 2977242"/>
                  <a:gd name="connsiteX1" fmla="*/ 1023257 w 2258786"/>
                  <a:gd name="connsiteY1" fmla="*/ 123371 h 2977242"/>
                  <a:gd name="connsiteX2" fmla="*/ 424543 w 2258786"/>
                  <a:gd name="connsiteY2" fmla="*/ 319314 h 2977242"/>
                  <a:gd name="connsiteX3" fmla="*/ 283029 w 2258786"/>
                  <a:gd name="connsiteY3" fmla="*/ 2039256 h 2977242"/>
                  <a:gd name="connsiteX4" fmla="*/ 283029 w 2258786"/>
                  <a:gd name="connsiteY4" fmla="*/ 2670628 h 2977242"/>
                  <a:gd name="connsiteX5" fmla="*/ 1981200 w 2258786"/>
                  <a:gd name="connsiteY5" fmla="*/ 2692399 h 2977242"/>
                  <a:gd name="connsiteX6" fmla="*/ 1948543 w 2258786"/>
                  <a:gd name="connsiteY6" fmla="*/ 983342 h 2977242"/>
                  <a:gd name="connsiteX0" fmla="*/ 1721757 w 2032000"/>
                  <a:gd name="connsiteY0" fmla="*/ 983342 h 2977242"/>
                  <a:gd name="connsiteX1" fmla="*/ 796471 w 2032000"/>
                  <a:gd name="connsiteY1" fmla="*/ 123371 h 2977242"/>
                  <a:gd name="connsiteX2" fmla="*/ 197757 w 2032000"/>
                  <a:gd name="connsiteY2" fmla="*/ 319314 h 2977242"/>
                  <a:gd name="connsiteX3" fmla="*/ 56243 w 2032000"/>
                  <a:gd name="connsiteY3" fmla="*/ 2039256 h 2977242"/>
                  <a:gd name="connsiteX4" fmla="*/ 56243 w 2032000"/>
                  <a:gd name="connsiteY4" fmla="*/ 2670628 h 2977242"/>
                  <a:gd name="connsiteX5" fmla="*/ 1754414 w 2032000"/>
                  <a:gd name="connsiteY5" fmla="*/ 2692399 h 2977242"/>
                  <a:gd name="connsiteX6" fmla="*/ 1721757 w 2032000"/>
                  <a:gd name="connsiteY6" fmla="*/ 983342 h 2977242"/>
                  <a:gd name="connsiteX0" fmla="*/ 1689100 w 1999343"/>
                  <a:gd name="connsiteY0" fmla="*/ 983342 h 2977242"/>
                  <a:gd name="connsiteX1" fmla="*/ 763814 w 1999343"/>
                  <a:gd name="connsiteY1" fmla="*/ 123371 h 2977242"/>
                  <a:gd name="connsiteX2" fmla="*/ 165100 w 1999343"/>
                  <a:gd name="connsiteY2" fmla="*/ 319314 h 2977242"/>
                  <a:gd name="connsiteX3" fmla="*/ 23586 w 1999343"/>
                  <a:gd name="connsiteY3" fmla="*/ 2039256 h 2977242"/>
                  <a:gd name="connsiteX4" fmla="*/ 23586 w 1999343"/>
                  <a:gd name="connsiteY4" fmla="*/ 2670628 h 2977242"/>
                  <a:gd name="connsiteX5" fmla="*/ 1721757 w 1999343"/>
                  <a:gd name="connsiteY5" fmla="*/ 2692399 h 2977242"/>
                  <a:gd name="connsiteX6" fmla="*/ 1689100 w 1999343"/>
                  <a:gd name="connsiteY6" fmla="*/ 983342 h 2977242"/>
                  <a:gd name="connsiteX0" fmla="*/ 1689100 w 1999343"/>
                  <a:gd name="connsiteY0" fmla="*/ 983342 h 2977242"/>
                  <a:gd name="connsiteX1" fmla="*/ 763814 w 1999343"/>
                  <a:gd name="connsiteY1" fmla="*/ 123371 h 2977242"/>
                  <a:gd name="connsiteX2" fmla="*/ 165100 w 1999343"/>
                  <a:gd name="connsiteY2" fmla="*/ 319314 h 2977242"/>
                  <a:gd name="connsiteX3" fmla="*/ 23586 w 1999343"/>
                  <a:gd name="connsiteY3" fmla="*/ 2039256 h 2977242"/>
                  <a:gd name="connsiteX4" fmla="*/ 23586 w 1999343"/>
                  <a:gd name="connsiteY4" fmla="*/ 2670628 h 2977242"/>
                  <a:gd name="connsiteX5" fmla="*/ 1721757 w 1999343"/>
                  <a:gd name="connsiteY5" fmla="*/ 2692399 h 2977242"/>
                  <a:gd name="connsiteX6" fmla="*/ 1689100 w 1999343"/>
                  <a:gd name="connsiteY6" fmla="*/ 983342 h 2977242"/>
                  <a:gd name="connsiteX0" fmla="*/ 1689100 w 1999343"/>
                  <a:gd name="connsiteY0" fmla="*/ 983342 h 2977242"/>
                  <a:gd name="connsiteX1" fmla="*/ 763814 w 1999343"/>
                  <a:gd name="connsiteY1" fmla="*/ 123371 h 2977242"/>
                  <a:gd name="connsiteX2" fmla="*/ 165100 w 1999343"/>
                  <a:gd name="connsiteY2" fmla="*/ 319314 h 2977242"/>
                  <a:gd name="connsiteX3" fmla="*/ 23586 w 1999343"/>
                  <a:gd name="connsiteY3" fmla="*/ 2039256 h 2977242"/>
                  <a:gd name="connsiteX4" fmla="*/ 23586 w 1999343"/>
                  <a:gd name="connsiteY4" fmla="*/ 2670628 h 2977242"/>
                  <a:gd name="connsiteX5" fmla="*/ 1721757 w 1999343"/>
                  <a:gd name="connsiteY5" fmla="*/ 2692399 h 2977242"/>
                  <a:gd name="connsiteX6" fmla="*/ 1689100 w 1999343"/>
                  <a:gd name="connsiteY6" fmla="*/ 983342 h 2977242"/>
                  <a:gd name="connsiteX0" fmla="*/ 1689100 w 1999343"/>
                  <a:gd name="connsiteY0" fmla="*/ 983342 h 2977242"/>
                  <a:gd name="connsiteX1" fmla="*/ 763814 w 1999343"/>
                  <a:gd name="connsiteY1" fmla="*/ 123371 h 2977242"/>
                  <a:gd name="connsiteX2" fmla="*/ 165100 w 1999343"/>
                  <a:gd name="connsiteY2" fmla="*/ 319314 h 2977242"/>
                  <a:gd name="connsiteX3" fmla="*/ 23586 w 1999343"/>
                  <a:gd name="connsiteY3" fmla="*/ 2039256 h 2977242"/>
                  <a:gd name="connsiteX4" fmla="*/ 23586 w 1999343"/>
                  <a:gd name="connsiteY4" fmla="*/ 2670628 h 2977242"/>
                  <a:gd name="connsiteX5" fmla="*/ 1721757 w 1999343"/>
                  <a:gd name="connsiteY5" fmla="*/ 2692399 h 2977242"/>
                  <a:gd name="connsiteX6" fmla="*/ 1689100 w 1999343"/>
                  <a:gd name="connsiteY6" fmla="*/ 983342 h 2977242"/>
                  <a:gd name="connsiteX0" fmla="*/ 1689100 w 1999343"/>
                  <a:gd name="connsiteY0" fmla="*/ 983342 h 2977242"/>
                  <a:gd name="connsiteX1" fmla="*/ 763814 w 1999343"/>
                  <a:gd name="connsiteY1" fmla="*/ 123371 h 2977242"/>
                  <a:gd name="connsiteX2" fmla="*/ 165100 w 1999343"/>
                  <a:gd name="connsiteY2" fmla="*/ 319314 h 2977242"/>
                  <a:gd name="connsiteX3" fmla="*/ 23586 w 1999343"/>
                  <a:gd name="connsiteY3" fmla="*/ 2039256 h 2977242"/>
                  <a:gd name="connsiteX4" fmla="*/ 23586 w 1999343"/>
                  <a:gd name="connsiteY4" fmla="*/ 2670628 h 2977242"/>
                  <a:gd name="connsiteX5" fmla="*/ 1721757 w 1999343"/>
                  <a:gd name="connsiteY5" fmla="*/ 2692399 h 2977242"/>
                  <a:gd name="connsiteX6" fmla="*/ 1689100 w 1999343"/>
                  <a:gd name="connsiteY6" fmla="*/ 983342 h 2977242"/>
                  <a:gd name="connsiteX0" fmla="*/ 1689100 w 1999343"/>
                  <a:gd name="connsiteY0" fmla="*/ 983342 h 2977242"/>
                  <a:gd name="connsiteX1" fmla="*/ 763814 w 1999343"/>
                  <a:gd name="connsiteY1" fmla="*/ 123371 h 2977242"/>
                  <a:gd name="connsiteX2" fmla="*/ 165100 w 1999343"/>
                  <a:gd name="connsiteY2" fmla="*/ 319314 h 2977242"/>
                  <a:gd name="connsiteX3" fmla="*/ 23586 w 1999343"/>
                  <a:gd name="connsiteY3" fmla="*/ 2039256 h 2977242"/>
                  <a:gd name="connsiteX4" fmla="*/ 23586 w 1999343"/>
                  <a:gd name="connsiteY4" fmla="*/ 2670628 h 2977242"/>
                  <a:gd name="connsiteX5" fmla="*/ 1721757 w 1999343"/>
                  <a:gd name="connsiteY5" fmla="*/ 2692399 h 2977242"/>
                  <a:gd name="connsiteX6" fmla="*/ 1689100 w 1999343"/>
                  <a:gd name="connsiteY6" fmla="*/ 983342 h 2977242"/>
                  <a:gd name="connsiteX0" fmla="*/ 1689100 w 1999343"/>
                  <a:gd name="connsiteY0" fmla="*/ 983342 h 2977242"/>
                  <a:gd name="connsiteX1" fmla="*/ 763814 w 1999343"/>
                  <a:gd name="connsiteY1" fmla="*/ 123371 h 2977242"/>
                  <a:gd name="connsiteX2" fmla="*/ 165100 w 1999343"/>
                  <a:gd name="connsiteY2" fmla="*/ 319314 h 2977242"/>
                  <a:gd name="connsiteX3" fmla="*/ 23586 w 1999343"/>
                  <a:gd name="connsiteY3" fmla="*/ 2039256 h 2977242"/>
                  <a:gd name="connsiteX4" fmla="*/ 23586 w 1999343"/>
                  <a:gd name="connsiteY4" fmla="*/ 2670628 h 2977242"/>
                  <a:gd name="connsiteX5" fmla="*/ 1721757 w 1999343"/>
                  <a:gd name="connsiteY5" fmla="*/ 2692399 h 2977242"/>
                  <a:gd name="connsiteX6" fmla="*/ 1689100 w 1999343"/>
                  <a:gd name="connsiteY6" fmla="*/ 983342 h 2977242"/>
                  <a:gd name="connsiteX0" fmla="*/ 1689100 w 1999343"/>
                  <a:gd name="connsiteY0" fmla="*/ 983342 h 2977242"/>
                  <a:gd name="connsiteX1" fmla="*/ 763814 w 1999343"/>
                  <a:gd name="connsiteY1" fmla="*/ 123371 h 2977242"/>
                  <a:gd name="connsiteX2" fmla="*/ 165100 w 1999343"/>
                  <a:gd name="connsiteY2" fmla="*/ 319314 h 2977242"/>
                  <a:gd name="connsiteX3" fmla="*/ 23586 w 1999343"/>
                  <a:gd name="connsiteY3" fmla="*/ 2039256 h 2977242"/>
                  <a:gd name="connsiteX4" fmla="*/ 23586 w 1999343"/>
                  <a:gd name="connsiteY4" fmla="*/ 2670628 h 2977242"/>
                  <a:gd name="connsiteX5" fmla="*/ 1721757 w 1999343"/>
                  <a:gd name="connsiteY5" fmla="*/ 2692399 h 2977242"/>
                  <a:gd name="connsiteX6" fmla="*/ 1689100 w 1999343"/>
                  <a:gd name="connsiteY6" fmla="*/ 983342 h 2977242"/>
                  <a:gd name="connsiteX0" fmla="*/ 1689100 w 1999343"/>
                  <a:gd name="connsiteY0" fmla="*/ 983342 h 2977242"/>
                  <a:gd name="connsiteX1" fmla="*/ 763814 w 1999343"/>
                  <a:gd name="connsiteY1" fmla="*/ 123371 h 2977242"/>
                  <a:gd name="connsiteX2" fmla="*/ 165100 w 1999343"/>
                  <a:gd name="connsiteY2" fmla="*/ 319314 h 2977242"/>
                  <a:gd name="connsiteX3" fmla="*/ 23586 w 1999343"/>
                  <a:gd name="connsiteY3" fmla="*/ 2039256 h 2977242"/>
                  <a:gd name="connsiteX4" fmla="*/ 23586 w 1999343"/>
                  <a:gd name="connsiteY4" fmla="*/ 2670628 h 2977242"/>
                  <a:gd name="connsiteX5" fmla="*/ 1721757 w 1999343"/>
                  <a:gd name="connsiteY5" fmla="*/ 2692399 h 2977242"/>
                  <a:gd name="connsiteX6" fmla="*/ 1689100 w 1999343"/>
                  <a:gd name="connsiteY6" fmla="*/ 983342 h 2977242"/>
                  <a:gd name="connsiteX0" fmla="*/ 1689100 w 1999343"/>
                  <a:gd name="connsiteY0" fmla="*/ 970642 h 2964542"/>
                  <a:gd name="connsiteX1" fmla="*/ 763814 w 1999343"/>
                  <a:gd name="connsiteY1" fmla="*/ 110671 h 2964542"/>
                  <a:gd name="connsiteX2" fmla="*/ 165100 w 1999343"/>
                  <a:gd name="connsiteY2" fmla="*/ 306614 h 2964542"/>
                  <a:gd name="connsiteX3" fmla="*/ 23586 w 1999343"/>
                  <a:gd name="connsiteY3" fmla="*/ 2026556 h 2964542"/>
                  <a:gd name="connsiteX4" fmla="*/ 23586 w 1999343"/>
                  <a:gd name="connsiteY4" fmla="*/ 2657928 h 2964542"/>
                  <a:gd name="connsiteX5" fmla="*/ 1721757 w 1999343"/>
                  <a:gd name="connsiteY5" fmla="*/ 2679699 h 2964542"/>
                  <a:gd name="connsiteX6" fmla="*/ 1689100 w 1999343"/>
                  <a:gd name="connsiteY6" fmla="*/ 970642 h 2964542"/>
                  <a:gd name="connsiteX0" fmla="*/ 1689100 w 1999343"/>
                  <a:gd name="connsiteY0" fmla="*/ 859971 h 2853871"/>
                  <a:gd name="connsiteX1" fmla="*/ 763814 w 1999343"/>
                  <a:gd name="connsiteY1" fmla="*/ 0 h 2853871"/>
                  <a:gd name="connsiteX2" fmla="*/ 165100 w 1999343"/>
                  <a:gd name="connsiteY2" fmla="*/ 195943 h 2853871"/>
                  <a:gd name="connsiteX3" fmla="*/ 23586 w 1999343"/>
                  <a:gd name="connsiteY3" fmla="*/ 1915885 h 2853871"/>
                  <a:gd name="connsiteX4" fmla="*/ 23586 w 1999343"/>
                  <a:gd name="connsiteY4" fmla="*/ 2547257 h 2853871"/>
                  <a:gd name="connsiteX5" fmla="*/ 1721757 w 1999343"/>
                  <a:gd name="connsiteY5" fmla="*/ 2569028 h 2853871"/>
                  <a:gd name="connsiteX6" fmla="*/ 1689100 w 1999343"/>
                  <a:gd name="connsiteY6" fmla="*/ 859971 h 2853871"/>
                  <a:gd name="connsiteX0" fmla="*/ 1689100 w 1999343"/>
                  <a:gd name="connsiteY0" fmla="*/ 859971 h 2853871"/>
                  <a:gd name="connsiteX1" fmla="*/ 763814 w 1999343"/>
                  <a:gd name="connsiteY1" fmla="*/ 0 h 2853871"/>
                  <a:gd name="connsiteX2" fmla="*/ 165100 w 1999343"/>
                  <a:gd name="connsiteY2" fmla="*/ 195943 h 2853871"/>
                  <a:gd name="connsiteX3" fmla="*/ 23586 w 1999343"/>
                  <a:gd name="connsiteY3" fmla="*/ 1915885 h 2853871"/>
                  <a:gd name="connsiteX4" fmla="*/ 23586 w 1999343"/>
                  <a:gd name="connsiteY4" fmla="*/ 2547257 h 2853871"/>
                  <a:gd name="connsiteX5" fmla="*/ 1721757 w 1999343"/>
                  <a:gd name="connsiteY5" fmla="*/ 2569028 h 2853871"/>
                  <a:gd name="connsiteX6" fmla="*/ 1689100 w 1999343"/>
                  <a:gd name="connsiteY6" fmla="*/ 859971 h 2853871"/>
                  <a:gd name="connsiteX0" fmla="*/ 1689100 w 1999343"/>
                  <a:gd name="connsiteY0" fmla="*/ 859971 h 2853871"/>
                  <a:gd name="connsiteX1" fmla="*/ 763814 w 1999343"/>
                  <a:gd name="connsiteY1" fmla="*/ 0 h 2853871"/>
                  <a:gd name="connsiteX2" fmla="*/ 165100 w 1999343"/>
                  <a:gd name="connsiteY2" fmla="*/ 195943 h 2853871"/>
                  <a:gd name="connsiteX3" fmla="*/ 23586 w 1999343"/>
                  <a:gd name="connsiteY3" fmla="*/ 1915885 h 2853871"/>
                  <a:gd name="connsiteX4" fmla="*/ 23586 w 1999343"/>
                  <a:gd name="connsiteY4" fmla="*/ 2547257 h 2853871"/>
                  <a:gd name="connsiteX5" fmla="*/ 1721757 w 1999343"/>
                  <a:gd name="connsiteY5" fmla="*/ 2569028 h 2853871"/>
                  <a:gd name="connsiteX6" fmla="*/ 1689100 w 1999343"/>
                  <a:gd name="connsiteY6" fmla="*/ 859971 h 2853871"/>
                  <a:gd name="connsiteX0" fmla="*/ 1689100 w 1999343"/>
                  <a:gd name="connsiteY0" fmla="*/ 859971 h 2853871"/>
                  <a:gd name="connsiteX1" fmla="*/ 763814 w 1999343"/>
                  <a:gd name="connsiteY1" fmla="*/ 0 h 2853871"/>
                  <a:gd name="connsiteX2" fmla="*/ 165100 w 1999343"/>
                  <a:gd name="connsiteY2" fmla="*/ 195943 h 2853871"/>
                  <a:gd name="connsiteX3" fmla="*/ 23586 w 1999343"/>
                  <a:gd name="connsiteY3" fmla="*/ 1915885 h 2853871"/>
                  <a:gd name="connsiteX4" fmla="*/ 23586 w 1999343"/>
                  <a:gd name="connsiteY4" fmla="*/ 2547257 h 2853871"/>
                  <a:gd name="connsiteX5" fmla="*/ 1721757 w 1999343"/>
                  <a:gd name="connsiteY5" fmla="*/ 2569028 h 2853871"/>
                  <a:gd name="connsiteX6" fmla="*/ 1689100 w 1999343"/>
                  <a:gd name="connsiteY6" fmla="*/ 859971 h 2853871"/>
                  <a:gd name="connsiteX0" fmla="*/ 1689100 w 1999343"/>
                  <a:gd name="connsiteY0" fmla="*/ 859971 h 2853871"/>
                  <a:gd name="connsiteX1" fmla="*/ 763814 w 1999343"/>
                  <a:gd name="connsiteY1" fmla="*/ 0 h 2853871"/>
                  <a:gd name="connsiteX2" fmla="*/ 165100 w 1999343"/>
                  <a:gd name="connsiteY2" fmla="*/ 195943 h 2853871"/>
                  <a:gd name="connsiteX3" fmla="*/ 23586 w 1999343"/>
                  <a:gd name="connsiteY3" fmla="*/ 1915885 h 2853871"/>
                  <a:gd name="connsiteX4" fmla="*/ 23586 w 1999343"/>
                  <a:gd name="connsiteY4" fmla="*/ 2547257 h 2853871"/>
                  <a:gd name="connsiteX5" fmla="*/ 1721757 w 1999343"/>
                  <a:gd name="connsiteY5" fmla="*/ 2569028 h 2853871"/>
                  <a:gd name="connsiteX6" fmla="*/ 1689100 w 1999343"/>
                  <a:gd name="connsiteY6" fmla="*/ 859971 h 2853871"/>
                  <a:gd name="connsiteX0" fmla="*/ 1689100 w 1999343"/>
                  <a:gd name="connsiteY0" fmla="*/ 859971 h 2853871"/>
                  <a:gd name="connsiteX1" fmla="*/ 763814 w 1999343"/>
                  <a:gd name="connsiteY1" fmla="*/ 0 h 2853871"/>
                  <a:gd name="connsiteX2" fmla="*/ 165100 w 1999343"/>
                  <a:gd name="connsiteY2" fmla="*/ 195943 h 2853871"/>
                  <a:gd name="connsiteX3" fmla="*/ 23586 w 1999343"/>
                  <a:gd name="connsiteY3" fmla="*/ 1915885 h 2853871"/>
                  <a:gd name="connsiteX4" fmla="*/ 23586 w 1999343"/>
                  <a:gd name="connsiteY4" fmla="*/ 2547257 h 2853871"/>
                  <a:gd name="connsiteX5" fmla="*/ 1721757 w 1999343"/>
                  <a:gd name="connsiteY5" fmla="*/ 2569028 h 2853871"/>
                  <a:gd name="connsiteX6" fmla="*/ 1689100 w 1999343"/>
                  <a:gd name="connsiteY6" fmla="*/ 859971 h 2853871"/>
                  <a:gd name="connsiteX0" fmla="*/ 1689100 w 1999343"/>
                  <a:gd name="connsiteY0" fmla="*/ 859971 h 2853871"/>
                  <a:gd name="connsiteX1" fmla="*/ 763814 w 1999343"/>
                  <a:gd name="connsiteY1" fmla="*/ 0 h 2853871"/>
                  <a:gd name="connsiteX2" fmla="*/ 165100 w 1999343"/>
                  <a:gd name="connsiteY2" fmla="*/ 195943 h 2853871"/>
                  <a:gd name="connsiteX3" fmla="*/ 23586 w 1999343"/>
                  <a:gd name="connsiteY3" fmla="*/ 1915885 h 2853871"/>
                  <a:gd name="connsiteX4" fmla="*/ 23586 w 1999343"/>
                  <a:gd name="connsiteY4" fmla="*/ 2547257 h 2853871"/>
                  <a:gd name="connsiteX5" fmla="*/ 1721757 w 1999343"/>
                  <a:gd name="connsiteY5" fmla="*/ 2569028 h 2853871"/>
                  <a:gd name="connsiteX6" fmla="*/ 1689100 w 1999343"/>
                  <a:gd name="connsiteY6" fmla="*/ 859971 h 2853871"/>
                  <a:gd name="connsiteX0" fmla="*/ 1689100 w 1999343"/>
                  <a:gd name="connsiteY0" fmla="*/ 859971 h 2853871"/>
                  <a:gd name="connsiteX1" fmla="*/ 763814 w 1999343"/>
                  <a:gd name="connsiteY1" fmla="*/ 0 h 2853871"/>
                  <a:gd name="connsiteX2" fmla="*/ 165100 w 1999343"/>
                  <a:gd name="connsiteY2" fmla="*/ 195943 h 2853871"/>
                  <a:gd name="connsiteX3" fmla="*/ 23586 w 1999343"/>
                  <a:gd name="connsiteY3" fmla="*/ 1915885 h 2853871"/>
                  <a:gd name="connsiteX4" fmla="*/ 23586 w 1999343"/>
                  <a:gd name="connsiteY4" fmla="*/ 2547257 h 2853871"/>
                  <a:gd name="connsiteX5" fmla="*/ 1721757 w 1999343"/>
                  <a:gd name="connsiteY5" fmla="*/ 2569028 h 2853871"/>
                  <a:gd name="connsiteX6" fmla="*/ 1689100 w 1999343"/>
                  <a:gd name="connsiteY6" fmla="*/ 859971 h 2853871"/>
                  <a:gd name="connsiteX0" fmla="*/ 1689100 w 1999343"/>
                  <a:gd name="connsiteY0" fmla="*/ 859971 h 2853871"/>
                  <a:gd name="connsiteX1" fmla="*/ 763814 w 1999343"/>
                  <a:gd name="connsiteY1" fmla="*/ 0 h 2853871"/>
                  <a:gd name="connsiteX2" fmla="*/ 165100 w 1999343"/>
                  <a:gd name="connsiteY2" fmla="*/ 195943 h 2853871"/>
                  <a:gd name="connsiteX3" fmla="*/ 23586 w 1999343"/>
                  <a:gd name="connsiteY3" fmla="*/ 1915885 h 2853871"/>
                  <a:gd name="connsiteX4" fmla="*/ 23586 w 1999343"/>
                  <a:gd name="connsiteY4" fmla="*/ 2547257 h 2853871"/>
                  <a:gd name="connsiteX5" fmla="*/ 1721757 w 1999343"/>
                  <a:gd name="connsiteY5" fmla="*/ 2569028 h 2853871"/>
                  <a:gd name="connsiteX6" fmla="*/ 1689100 w 1999343"/>
                  <a:gd name="connsiteY6" fmla="*/ 859971 h 2853871"/>
                  <a:gd name="connsiteX0" fmla="*/ 1689100 w 1727200"/>
                  <a:gd name="connsiteY0" fmla="*/ 859971 h 2853871"/>
                  <a:gd name="connsiteX1" fmla="*/ 763814 w 1727200"/>
                  <a:gd name="connsiteY1" fmla="*/ 0 h 2853871"/>
                  <a:gd name="connsiteX2" fmla="*/ 165100 w 1727200"/>
                  <a:gd name="connsiteY2" fmla="*/ 195943 h 2853871"/>
                  <a:gd name="connsiteX3" fmla="*/ 23586 w 1727200"/>
                  <a:gd name="connsiteY3" fmla="*/ 1915885 h 2853871"/>
                  <a:gd name="connsiteX4" fmla="*/ 23586 w 1727200"/>
                  <a:gd name="connsiteY4" fmla="*/ 2547257 h 2853871"/>
                  <a:gd name="connsiteX5" fmla="*/ 1721757 w 1727200"/>
                  <a:gd name="connsiteY5" fmla="*/ 2569028 h 2853871"/>
                  <a:gd name="connsiteX6" fmla="*/ 1689100 w 1727200"/>
                  <a:gd name="connsiteY6" fmla="*/ 859971 h 2853871"/>
                  <a:gd name="connsiteX0" fmla="*/ 1689100 w 1727200"/>
                  <a:gd name="connsiteY0" fmla="*/ 859971 h 2656114"/>
                  <a:gd name="connsiteX1" fmla="*/ 763814 w 1727200"/>
                  <a:gd name="connsiteY1" fmla="*/ 0 h 2656114"/>
                  <a:gd name="connsiteX2" fmla="*/ 165100 w 1727200"/>
                  <a:gd name="connsiteY2" fmla="*/ 195943 h 2656114"/>
                  <a:gd name="connsiteX3" fmla="*/ 23586 w 1727200"/>
                  <a:gd name="connsiteY3" fmla="*/ 1915885 h 2656114"/>
                  <a:gd name="connsiteX4" fmla="*/ 23586 w 1727200"/>
                  <a:gd name="connsiteY4" fmla="*/ 2547257 h 2656114"/>
                  <a:gd name="connsiteX5" fmla="*/ 1721757 w 1727200"/>
                  <a:gd name="connsiteY5" fmla="*/ 2569028 h 2656114"/>
                  <a:gd name="connsiteX6" fmla="*/ 1689100 w 1727200"/>
                  <a:gd name="connsiteY6" fmla="*/ 859971 h 2656114"/>
                  <a:gd name="connsiteX0" fmla="*/ 1689100 w 1727200"/>
                  <a:gd name="connsiteY0" fmla="*/ 859971 h 2614385"/>
                  <a:gd name="connsiteX1" fmla="*/ 763814 w 1727200"/>
                  <a:gd name="connsiteY1" fmla="*/ 0 h 2614385"/>
                  <a:gd name="connsiteX2" fmla="*/ 165100 w 1727200"/>
                  <a:gd name="connsiteY2" fmla="*/ 195943 h 2614385"/>
                  <a:gd name="connsiteX3" fmla="*/ 23586 w 1727200"/>
                  <a:gd name="connsiteY3" fmla="*/ 1915885 h 2614385"/>
                  <a:gd name="connsiteX4" fmla="*/ 23586 w 1727200"/>
                  <a:gd name="connsiteY4" fmla="*/ 2547257 h 2614385"/>
                  <a:gd name="connsiteX5" fmla="*/ 1721757 w 1727200"/>
                  <a:gd name="connsiteY5" fmla="*/ 2569028 h 2614385"/>
                  <a:gd name="connsiteX6" fmla="*/ 1689100 w 1727200"/>
                  <a:gd name="connsiteY6" fmla="*/ 859971 h 2614385"/>
                  <a:gd name="connsiteX0" fmla="*/ 1689100 w 1727200"/>
                  <a:gd name="connsiteY0" fmla="*/ 859971 h 2614385"/>
                  <a:gd name="connsiteX1" fmla="*/ 763814 w 1727200"/>
                  <a:gd name="connsiteY1" fmla="*/ 0 h 2614385"/>
                  <a:gd name="connsiteX2" fmla="*/ 165100 w 1727200"/>
                  <a:gd name="connsiteY2" fmla="*/ 195943 h 2614385"/>
                  <a:gd name="connsiteX3" fmla="*/ 23586 w 1727200"/>
                  <a:gd name="connsiteY3" fmla="*/ 1915885 h 2614385"/>
                  <a:gd name="connsiteX4" fmla="*/ 23586 w 1727200"/>
                  <a:gd name="connsiteY4" fmla="*/ 2547257 h 2614385"/>
                  <a:gd name="connsiteX5" fmla="*/ 1721757 w 1727200"/>
                  <a:gd name="connsiteY5" fmla="*/ 2569028 h 2614385"/>
                  <a:gd name="connsiteX6" fmla="*/ 1689100 w 1727200"/>
                  <a:gd name="connsiteY6" fmla="*/ 859971 h 2614385"/>
                  <a:gd name="connsiteX0" fmla="*/ 1689100 w 1727200"/>
                  <a:gd name="connsiteY0" fmla="*/ 859971 h 2614385"/>
                  <a:gd name="connsiteX1" fmla="*/ 763814 w 1727200"/>
                  <a:gd name="connsiteY1" fmla="*/ 0 h 2614385"/>
                  <a:gd name="connsiteX2" fmla="*/ 165100 w 1727200"/>
                  <a:gd name="connsiteY2" fmla="*/ 195943 h 2614385"/>
                  <a:gd name="connsiteX3" fmla="*/ 23586 w 1727200"/>
                  <a:gd name="connsiteY3" fmla="*/ 1915885 h 2614385"/>
                  <a:gd name="connsiteX4" fmla="*/ 23586 w 1727200"/>
                  <a:gd name="connsiteY4" fmla="*/ 2547257 h 2614385"/>
                  <a:gd name="connsiteX5" fmla="*/ 1721757 w 1727200"/>
                  <a:gd name="connsiteY5" fmla="*/ 2569028 h 2614385"/>
                  <a:gd name="connsiteX6" fmla="*/ 1689100 w 1727200"/>
                  <a:gd name="connsiteY6" fmla="*/ 859971 h 2614385"/>
                  <a:gd name="connsiteX0" fmla="*/ 1687286 w 1725386"/>
                  <a:gd name="connsiteY0" fmla="*/ 859971 h 2614385"/>
                  <a:gd name="connsiteX1" fmla="*/ 762000 w 1725386"/>
                  <a:gd name="connsiteY1" fmla="*/ 0 h 2614385"/>
                  <a:gd name="connsiteX2" fmla="*/ 163286 w 1725386"/>
                  <a:gd name="connsiteY2" fmla="*/ 195943 h 2614385"/>
                  <a:gd name="connsiteX3" fmla="*/ 21772 w 1725386"/>
                  <a:gd name="connsiteY3" fmla="*/ 1915885 h 2614385"/>
                  <a:gd name="connsiteX4" fmla="*/ 21772 w 1725386"/>
                  <a:gd name="connsiteY4" fmla="*/ 2547257 h 2614385"/>
                  <a:gd name="connsiteX5" fmla="*/ 1719943 w 1725386"/>
                  <a:gd name="connsiteY5" fmla="*/ 2569028 h 2614385"/>
                  <a:gd name="connsiteX6" fmla="*/ 1687286 w 1725386"/>
                  <a:gd name="connsiteY6" fmla="*/ 859971 h 2614385"/>
                  <a:gd name="connsiteX0" fmla="*/ 1665514 w 1703614"/>
                  <a:gd name="connsiteY0" fmla="*/ 859971 h 2614385"/>
                  <a:gd name="connsiteX1" fmla="*/ 740228 w 1703614"/>
                  <a:gd name="connsiteY1" fmla="*/ 0 h 2614385"/>
                  <a:gd name="connsiteX2" fmla="*/ 141514 w 1703614"/>
                  <a:gd name="connsiteY2" fmla="*/ 195943 h 2614385"/>
                  <a:gd name="connsiteX3" fmla="*/ 0 w 1703614"/>
                  <a:gd name="connsiteY3" fmla="*/ 1915885 h 2614385"/>
                  <a:gd name="connsiteX4" fmla="*/ 0 w 1703614"/>
                  <a:gd name="connsiteY4" fmla="*/ 2547257 h 2614385"/>
                  <a:gd name="connsiteX5" fmla="*/ 1698171 w 1703614"/>
                  <a:gd name="connsiteY5" fmla="*/ 2569028 h 2614385"/>
                  <a:gd name="connsiteX6" fmla="*/ 1665514 w 1703614"/>
                  <a:gd name="connsiteY6" fmla="*/ 859971 h 2614385"/>
                  <a:gd name="connsiteX0" fmla="*/ 1665514 w 1703614"/>
                  <a:gd name="connsiteY0" fmla="*/ 859971 h 2614385"/>
                  <a:gd name="connsiteX1" fmla="*/ 740228 w 1703614"/>
                  <a:gd name="connsiteY1" fmla="*/ 0 h 2614385"/>
                  <a:gd name="connsiteX2" fmla="*/ 141514 w 1703614"/>
                  <a:gd name="connsiteY2" fmla="*/ 195943 h 2614385"/>
                  <a:gd name="connsiteX3" fmla="*/ 0 w 1703614"/>
                  <a:gd name="connsiteY3" fmla="*/ 1915885 h 2614385"/>
                  <a:gd name="connsiteX4" fmla="*/ 0 w 1703614"/>
                  <a:gd name="connsiteY4" fmla="*/ 2547257 h 2614385"/>
                  <a:gd name="connsiteX5" fmla="*/ 1698171 w 1703614"/>
                  <a:gd name="connsiteY5" fmla="*/ 2569028 h 2614385"/>
                  <a:gd name="connsiteX6" fmla="*/ 1665514 w 1703614"/>
                  <a:gd name="connsiteY6" fmla="*/ 859971 h 2614385"/>
                  <a:gd name="connsiteX0" fmla="*/ 1665514 w 1703614"/>
                  <a:gd name="connsiteY0" fmla="*/ 859971 h 2614385"/>
                  <a:gd name="connsiteX1" fmla="*/ 740228 w 1703614"/>
                  <a:gd name="connsiteY1" fmla="*/ 0 h 2614385"/>
                  <a:gd name="connsiteX2" fmla="*/ 141514 w 1703614"/>
                  <a:gd name="connsiteY2" fmla="*/ 195943 h 2614385"/>
                  <a:gd name="connsiteX3" fmla="*/ 0 w 1703614"/>
                  <a:gd name="connsiteY3" fmla="*/ 1915885 h 2614385"/>
                  <a:gd name="connsiteX4" fmla="*/ 0 w 1703614"/>
                  <a:gd name="connsiteY4" fmla="*/ 2547257 h 2614385"/>
                  <a:gd name="connsiteX5" fmla="*/ 1698171 w 1703614"/>
                  <a:gd name="connsiteY5" fmla="*/ 2569028 h 2614385"/>
                  <a:gd name="connsiteX6" fmla="*/ 1665514 w 1703614"/>
                  <a:gd name="connsiteY6" fmla="*/ 859971 h 2614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3614" h="2614385">
                    <a:moveTo>
                      <a:pt x="1665514" y="859971"/>
                    </a:moveTo>
                    <a:cubicBezTo>
                      <a:pt x="1309914" y="725714"/>
                      <a:pt x="1113971" y="850899"/>
                      <a:pt x="740228" y="0"/>
                    </a:cubicBezTo>
                    <a:cubicBezTo>
                      <a:pt x="526636" y="64981"/>
                      <a:pt x="515256" y="61686"/>
                      <a:pt x="141514" y="195943"/>
                    </a:cubicBezTo>
                    <a:cubicBezTo>
                      <a:pt x="608405" y="947363"/>
                      <a:pt x="697542" y="1859279"/>
                      <a:pt x="0" y="1915885"/>
                    </a:cubicBezTo>
                    <a:cubicBezTo>
                      <a:pt x="12990" y="2389631"/>
                      <a:pt x="7489" y="2316480"/>
                      <a:pt x="0" y="2547257"/>
                    </a:cubicBezTo>
                    <a:cubicBezTo>
                      <a:pt x="424543" y="2569028"/>
                      <a:pt x="1311728" y="2614385"/>
                      <a:pt x="1698171" y="2569028"/>
                    </a:cubicBezTo>
                    <a:cubicBezTo>
                      <a:pt x="1703614" y="2153556"/>
                      <a:pt x="1672771" y="1407885"/>
                      <a:pt x="1665514" y="859971"/>
                    </a:cubicBezTo>
                    <a:close/>
                  </a:path>
                </a:pathLst>
              </a:custGeom>
              <a:blipFill>
                <a:blip r:embed="rId3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1447800" y="4351745"/>
                <a:ext cx="228600" cy="1920240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3886200" y="457200"/>
            <a:ext cx="5081666" cy="1409076"/>
            <a:chOff x="3886200" y="457200"/>
            <a:chExt cx="5081666" cy="1409076"/>
          </a:xfrm>
        </p:grpSpPr>
        <p:grpSp>
          <p:nvGrpSpPr>
            <p:cNvPr id="23" name="Group 22"/>
            <p:cNvGrpSpPr/>
            <p:nvPr/>
          </p:nvGrpSpPr>
          <p:grpSpPr>
            <a:xfrm>
              <a:off x="3886200" y="457200"/>
              <a:ext cx="5081666" cy="1409076"/>
              <a:chOff x="3886200" y="457200"/>
              <a:chExt cx="5081666" cy="1409076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3886200" y="457200"/>
                <a:ext cx="5081666" cy="1409076"/>
              </a:xfrm>
              <a:custGeom>
                <a:avLst/>
                <a:gdLst>
                  <a:gd name="connsiteX0" fmla="*/ 1121764 w 6663128"/>
                  <a:gd name="connsiteY0" fmla="*/ 1621437 h 1866276"/>
                  <a:gd name="connsiteX1" fmla="*/ 791980 w 6663128"/>
                  <a:gd name="connsiteY1" fmla="*/ 272322 h 1866276"/>
                  <a:gd name="connsiteX2" fmla="*/ 5873646 w 6663128"/>
                  <a:gd name="connsiteY2" fmla="*/ 227351 h 1866276"/>
                  <a:gd name="connsiteX3" fmla="*/ 5528872 w 6663128"/>
                  <a:gd name="connsiteY3" fmla="*/ 1636427 h 1866276"/>
                  <a:gd name="connsiteX4" fmla="*/ 1121764 w 6663128"/>
                  <a:gd name="connsiteY4" fmla="*/ 1621437 h 1866276"/>
                  <a:gd name="connsiteX0" fmla="*/ 789482 w 6330846"/>
                  <a:gd name="connsiteY0" fmla="*/ 1621437 h 1866276"/>
                  <a:gd name="connsiteX1" fmla="*/ 459698 w 6330846"/>
                  <a:gd name="connsiteY1" fmla="*/ 272322 h 1866276"/>
                  <a:gd name="connsiteX2" fmla="*/ 5541364 w 6330846"/>
                  <a:gd name="connsiteY2" fmla="*/ 227351 h 1866276"/>
                  <a:gd name="connsiteX3" fmla="*/ 5196590 w 6330846"/>
                  <a:gd name="connsiteY3" fmla="*/ 1636427 h 1866276"/>
                  <a:gd name="connsiteX4" fmla="*/ 789482 w 6330846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394086 h 1638925"/>
                  <a:gd name="connsiteX1" fmla="*/ 0 w 5871148"/>
                  <a:gd name="connsiteY1" fmla="*/ 44971 h 1638925"/>
                  <a:gd name="connsiteX2" fmla="*/ 5081666 w 5871148"/>
                  <a:gd name="connsiteY2" fmla="*/ 0 h 1638925"/>
                  <a:gd name="connsiteX3" fmla="*/ 4736892 w 5871148"/>
                  <a:gd name="connsiteY3" fmla="*/ 1409076 h 1638925"/>
                  <a:gd name="connsiteX4" fmla="*/ 329784 w 5871148"/>
                  <a:gd name="connsiteY4" fmla="*/ 1394086 h 1638925"/>
                  <a:gd name="connsiteX0" fmla="*/ 329784 w 5531371"/>
                  <a:gd name="connsiteY0" fmla="*/ 1394086 h 1638925"/>
                  <a:gd name="connsiteX1" fmla="*/ 0 w 5531371"/>
                  <a:gd name="connsiteY1" fmla="*/ 44971 h 1638925"/>
                  <a:gd name="connsiteX2" fmla="*/ 5081666 w 5531371"/>
                  <a:gd name="connsiteY2" fmla="*/ 0 h 1638925"/>
                  <a:gd name="connsiteX3" fmla="*/ 4736892 w 5531371"/>
                  <a:gd name="connsiteY3" fmla="*/ 1409076 h 1638925"/>
                  <a:gd name="connsiteX4" fmla="*/ 329784 w 5531371"/>
                  <a:gd name="connsiteY4" fmla="*/ 1394086 h 1638925"/>
                  <a:gd name="connsiteX0" fmla="*/ 329784 w 5081666"/>
                  <a:gd name="connsiteY0" fmla="*/ 1394086 h 1638925"/>
                  <a:gd name="connsiteX1" fmla="*/ 0 w 5081666"/>
                  <a:gd name="connsiteY1" fmla="*/ 44971 h 1638925"/>
                  <a:gd name="connsiteX2" fmla="*/ 5081666 w 5081666"/>
                  <a:gd name="connsiteY2" fmla="*/ 0 h 1638925"/>
                  <a:gd name="connsiteX3" fmla="*/ 4736892 w 5081666"/>
                  <a:gd name="connsiteY3" fmla="*/ 1409076 h 1638925"/>
                  <a:gd name="connsiteX4" fmla="*/ 329784 w 5081666"/>
                  <a:gd name="connsiteY4" fmla="*/ 1394086 h 1638925"/>
                  <a:gd name="connsiteX0" fmla="*/ 329784 w 5081666"/>
                  <a:gd name="connsiteY0" fmla="*/ 1394086 h 1621437"/>
                  <a:gd name="connsiteX1" fmla="*/ 0 w 5081666"/>
                  <a:gd name="connsiteY1" fmla="*/ 44971 h 1621437"/>
                  <a:gd name="connsiteX2" fmla="*/ 5081666 w 5081666"/>
                  <a:gd name="connsiteY2" fmla="*/ 0 h 1621437"/>
                  <a:gd name="connsiteX3" fmla="*/ 4736892 w 5081666"/>
                  <a:gd name="connsiteY3" fmla="*/ 1409076 h 1621437"/>
                  <a:gd name="connsiteX4" fmla="*/ 329784 w 5081666"/>
                  <a:gd name="connsiteY4" fmla="*/ 1394086 h 1621437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1666" h="1409076">
                    <a:moveTo>
                      <a:pt x="329784" y="1394086"/>
                    </a:moveTo>
                    <a:cubicBezTo>
                      <a:pt x="239843" y="1064302"/>
                      <a:pt x="112427" y="595860"/>
                      <a:pt x="0" y="44971"/>
                    </a:cubicBezTo>
                    <a:cubicBezTo>
                      <a:pt x="2263515" y="462197"/>
                      <a:pt x="3618876" y="254832"/>
                      <a:pt x="5081666" y="0"/>
                    </a:cubicBezTo>
                    <a:cubicBezTo>
                      <a:pt x="4955499" y="590862"/>
                      <a:pt x="4838076" y="936886"/>
                      <a:pt x="4736892" y="1409076"/>
                    </a:cubicBezTo>
                    <a:cubicBezTo>
                      <a:pt x="3511446" y="1175479"/>
                      <a:pt x="1622686" y="1221699"/>
                      <a:pt x="329784" y="1394086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4" name="Straight Arrow Connector 23"/>
              <p:cNvCxnSpPr/>
              <p:nvPr/>
            </p:nvCxnSpPr>
            <p:spPr>
              <a:xfrm>
                <a:off x="5181600" y="1295400"/>
                <a:ext cx="2590800" cy="1588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Rectangle 25"/>
              <p:cNvSpPr/>
              <p:nvPr/>
            </p:nvSpPr>
            <p:spPr>
              <a:xfrm>
                <a:off x="5715000" y="838200"/>
                <a:ext cx="143180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err="1" smtClean="0"/>
                  <a:t>Lá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bâu</a:t>
                </a:r>
                <a:r>
                  <a:rPr lang="en-US" dirty="0" smtClean="0"/>
                  <a:t> x 2pcs</a:t>
                </a: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4007548" y="590238"/>
              <a:ext cx="4800600" cy="1143000"/>
              <a:chOff x="3810000" y="2895600"/>
              <a:chExt cx="5081666" cy="1409076"/>
            </a:xfrm>
          </p:grpSpPr>
          <p:sp>
            <p:nvSpPr>
              <p:cNvPr id="11" name="Freeform 10"/>
              <p:cNvSpPr/>
              <p:nvPr/>
            </p:nvSpPr>
            <p:spPr>
              <a:xfrm>
                <a:off x="3810000" y="2895600"/>
                <a:ext cx="5081666" cy="1409076"/>
              </a:xfrm>
              <a:custGeom>
                <a:avLst/>
                <a:gdLst>
                  <a:gd name="connsiteX0" fmla="*/ 1121764 w 6663128"/>
                  <a:gd name="connsiteY0" fmla="*/ 1621437 h 1866276"/>
                  <a:gd name="connsiteX1" fmla="*/ 791980 w 6663128"/>
                  <a:gd name="connsiteY1" fmla="*/ 272322 h 1866276"/>
                  <a:gd name="connsiteX2" fmla="*/ 5873646 w 6663128"/>
                  <a:gd name="connsiteY2" fmla="*/ 227351 h 1866276"/>
                  <a:gd name="connsiteX3" fmla="*/ 5528872 w 6663128"/>
                  <a:gd name="connsiteY3" fmla="*/ 1636427 h 1866276"/>
                  <a:gd name="connsiteX4" fmla="*/ 1121764 w 6663128"/>
                  <a:gd name="connsiteY4" fmla="*/ 1621437 h 1866276"/>
                  <a:gd name="connsiteX0" fmla="*/ 789482 w 6330846"/>
                  <a:gd name="connsiteY0" fmla="*/ 1621437 h 1866276"/>
                  <a:gd name="connsiteX1" fmla="*/ 459698 w 6330846"/>
                  <a:gd name="connsiteY1" fmla="*/ 272322 h 1866276"/>
                  <a:gd name="connsiteX2" fmla="*/ 5541364 w 6330846"/>
                  <a:gd name="connsiteY2" fmla="*/ 227351 h 1866276"/>
                  <a:gd name="connsiteX3" fmla="*/ 5196590 w 6330846"/>
                  <a:gd name="connsiteY3" fmla="*/ 1636427 h 1866276"/>
                  <a:gd name="connsiteX4" fmla="*/ 789482 w 6330846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394086 h 1638925"/>
                  <a:gd name="connsiteX1" fmla="*/ 0 w 5871148"/>
                  <a:gd name="connsiteY1" fmla="*/ 44971 h 1638925"/>
                  <a:gd name="connsiteX2" fmla="*/ 5081666 w 5871148"/>
                  <a:gd name="connsiteY2" fmla="*/ 0 h 1638925"/>
                  <a:gd name="connsiteX3" fmla="*/ 4736892 w 5871148"/>
                  <a:gd name="connsiteY3" fmla="*/ 1409076 h 1638925"/>
                  <a:gd name="connsiteX4" fmla="*/ 329784 w 5871148"/>
                  <a:gd name="connsiteY4" fmla="*/ 1394086 h 1638925"/>
                  <a:gd name="connsiteX0" fmla="*/ 329784 w 5531371"/>
                  <a:gd name="connsiteY0" fmla="*/ 1394086 h 1638925"/>
                  <a:gd name="connsiteX1" fmla="*/ 0 w 5531371"/>
                  <a:gd name="connsiteY1" fmla="*/ 44971 h 1638925"/>
                  <a:gd name="connsiteX2" fmla="*/ 5081666 w 5531371"/>
                  <a:gd name="connsiteY2" fmla="*/ 0 h 1638925"/>
                  <a:gd name="connsiteX3" fmla="*/ 4736892 w 5531371"/>
                  <a:gd name="connsiteY3" fmla="*/ 1409076 h 1638925"/>
                  <a:gd name="connsiteX4" fmla="*/ 329784 w 5531371"/>
                  <a:gd name="connsiteY4" fmla="*/ 1394086 h 1638925"/>
                  <a:gd name="connsiteX0" fmla="*/ 329784 w 5081666"/>
                  <a:gd name="connsiteY0" fmla="*/ 1394086 h 1638925"/>
                  <a:gd name="connsiteX1" fmla="*/ 0 w 5081666"/>
                  <a:gd name="connsiteY1" fmla="*/ 44971 h 1638925"/>
                  <a:gd name="connsiteX2" fmla="*/ 5081666 w 5081666"/>
                  <a:gd name="connsiteY2" fmla="*/ 0 h 1638925"/>
                  <a:gd name="connsiteX3" fmla="*/ 4736892 w 5081666"/>
                  <a:gd name="connsiteY3" fmla="*/ 1409076 h 1638925"/>
                  <a:gd name="connsiteX4" fmla="*/ 329784 w 5081666"/>
                  <a:gd name="connsiteY4" fmla="*/ 1394086 h 1638925"/>
                  <a:gd name="connsiteX0" fmla="*/ 329784 w 5081666"/>
                  <a:gd name="connsiteY0" fmla="*/ 1394086 h 1621437"/>
                  <a:gd name="connsiteX1" fmla="*/ 0 w 5081666"/>
                  <a:gd name="connsiteY1" fmla="*/ 44971 h 1621437"/>
                  <a:gd name="connsiteX2" fmla="*/ 5081666 w 5081666"/>
                  <a:gd name="connsiteY2" fmla="*/ 0 h 1621437"/>
                  <a:gd name="connsiteX3" fmla="*/ 4736892 w 5081666"/>
                  <a:gd name="connsiteY3" fmla="*/ 1409076 h 1621437"/>
                  <a:gd name="connsiteX4" fmla="*/ 329784 w 5081666"/>
                  <a:gd name="connsiteY4" fmla="*/ 1394086 h 1621437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1666" h="1409076">
                    <a:moveTo>
                      <a:pt x="329784" y="1394086"/>
                    </a:moveTo>
                    <a:cubicBezTo>
                      <a:pt x="239843" y="1064302"/>
                      <a:pt x="112427" y="595860"/>
                      <a:pt x="0" y="44971"/>
                    </a:cubicBezTo>
                    <a:cubicBezTo>
                      <a:pt x="2263515" y="462197"/>
                      <a:pt x="3618876" y="254832"/>
                      <a:pt x="5081666" y="0"/>
                    </a:cubicBezTo>
                    <a:cubicBezTo>
                      <a:pt x="4955499" y="590862"/>
                      <a:pt x="4838076" y="936886"/>
                      <a:pt x="4736892" y="1409076"/>
                    </a:cubicBezTo>
                    <a:cubicBezTo>
                      <a:pt x="3511446" y="1175479"/>
                      <a:pt x="1622686" y="1221699"/>
                      <a:pt x="329784" y="1394086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9" name="Straight Arrow Connector 28"/>
              <p:cNvCxnSpPr/>
              <p:nvPr/>
            </p:nvCxnSpPr>
            <p:spPr>
              <a:xfrm>
                <a:off x="5181600" y="3733800"/>
                <a:ext cx="2590800" cy="1588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Rectangle 29"/>
              <p:cNvSpPr/>
              <p:nvPr/>
            </p:nvSpPr>
            <p:spPr>
              <a:xfrm>
                <a:off x="5486400" y="3276600"/>
                <a:ext cx="1734730" cy="4553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mtClean="0"/>
                  <a:t>LÁ BÂU  ÉP KEO</a:t>
                </a:r>
                <a:endParaRPr lang="en-US" dirty="0" smtClean="0"/>
              </a:p>
            </p:txBody>
          </p:sp>
        </p:grpSp>
      </p:grpSp>
      <p:grpSp>
        <p:nvGrpSpPr>
          <p:cNvPr id="16" name="Group 15"/>
          <p:cNvGrpSpPr/>
          <p:nvPr/>
        </p:nvGrpSpPr>
        <p:grpSpPr>
          <a:xfrm>
            <a:off x="3723807" y="1962463"/>
            <a:ext cx="5420193" cy="856937"/>
            <a:chOff x="3723807" y="1962463"/>
            <a:chExt cx="5420193" cy="856937"/>
          </a:xfrm>
        </p:grpSpPr>
        <p:grpSp>
          <p:nvGrpSpPr>
            <p:cNvPr id="32" name="Group 31"/>
            <p:cNvGrpSpPr/>
            <p:nvPr/>
          </p:nvGrpSpPr>
          <p:grpSpPr>
            <a:xfrm>
              <a:off x="3723807" y="1962463"/>
              <a:ext cx="5420193" cy="856937"/>
              <a:chOff x="3723807" y="1828800"/>
              <a:chExt cx="5420193" cy="856937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3723807" y="1828800"/>
                <a:ext cx="5420193" cy="856937"/>
              </a:xfrm>
              <a:custGeom>
                <a:avLst/>
                <a:gdLst>
                  <a:gd name="connsiteX0" fmla="*/ 737016 w 6858001"/>
                  <a:gd name="connsiteY0" fmla="*/ 697042 h 856937"/>
                  <a:gd name="connsiteX1" fmla="*/ 1711377 w 6858001"/>
                  <a:gd name="connsiteY1" fmla="*/ 97436 h 856937"/>
                  <a:gd name="connsiteX2" fmla="*/ 5099154 w 6858001"/>
                  <a:gd name="connsiteY2" fmla="*/ 112426 h 856937"/>
                  <a:gd name="connsiteX3" fmla="*/ 6133476 w 6858001"/>
                  <a:gd name="connsiteY3" fmla="*/ 757003 h 856937"/>
                  <a:gd name="connsiteX4" fmla="*/ 737016 w 6858001"/>
                  <a:gd name="connsiteY4" fmla="*/ 697042 h 856937"/>
                  <a:gd name="connsiteX0" fmla="*/ 66206 w 6187191"/>
                  <a:gd name="connsiteY0" fmla="*/ 697042 h 856937"/>
                  <a:gd name="connsiteX1" fmla="*/ 1040567 w 6187191"/>
                  <a:gd name="connsiteY1" fmla="*/ 97436 h 856937"/>
                  <a:gd name="connsiteX2" fmla="*/ 4428344 w 6187191"/>
                  <a:gd name="connsiteY2" fmla="*/ 112426 h 856937"/>
                  <a:gd name="connsiteX3" fmla="*/ 5462666 w 6187191"/>
                  <a:gd name="connsiteY3" fmla="*/ 757003 h 856937"/>
                  <a:gd name="connsiteX4" fmla="*/ 66206 w 6187191"/>
                  <a:gd name="connsiteY4" fmla="*/ 697042 h 856937"/>
                  <a:gd name="connsiteX0" fmla="*/ 66206 w 6187191"/>
                  <a:gd name="connsiteY0" fmla="*/ 697042 h 879422"/>
                  <a:gd name="connsiteX1" fmla="*/ 1040567 w 6187191"/>
                  <a:gd name="connsiteY1" fmla="*/ 97436 h 879422"/>
                  <a:gd name="connsiteX2" fmla="*/ 4428344 w 6187191"/>
                  <a:gd name="connsiteY2" fmla="*/ 112426 h 879422"/>
                  <a:gd name="connsiteX3" fmla="*/ 5462666 w 6187191"/>
                  <a:gd name="connsiteY3" fmla="*/ 757003 h 879422"/>
                  <a:gd name="connsiteX4" fmla="*/ 66206 w 6187191"/>
                  <a:gd name="connsiteY4" fmla="*/ 697042 h 879422"/>
                  <a:gd name="connsiteX0" fmla="*/ 66206 w 5462666"/>
                  <a:gd name="connsiteY0" fmla="*/ 697042 h 879422"/>
                  <a:gd name="connsiteX1" fmla="*/ 1040567 w 5462666"/>
                  <a:gd name="connsiteY1" fmla="*/ 97436 h 879422"/>
                  <a:gd name="connsiteX2" fmla="*/ 4428344 w 5462666"/>
                  <a:gd name="connsiteY2" fmla="*/ 112426 h 879422"/>
                  <a:gd name="connsiteX3" fmla="*/ 5462666 w 5462666"/>
                  <a:gd name="connsiteY3" fmla="*/ 757003 h 879422"/>
                  <a:gd name="connsiteX4" fmla="*/ 66206 w 5462666"/>
                  <a:gd name="connsiteY4" fmla="*/ 697042 h 879422"/>
                  <a:gd name="connsiteX0" fmla="*/ 66206 w 5462666"/>
                  <a:gd name="connsiteY0" fmla="*/ 697042 h 879422"/>
                  <a:gd name="connsiteX1" fmla="*/ 1040567 w 5462666"/>
                  <a:gd name="connsiteY1" fmla="*/ 97436 h 879422"/>
                  <a:gd name="connsiteX2" fmla="*/ 4428344 w 5462666"/>
                  <a:gd name="connsiteY2" fmla="*/ 112426 h 879422"/>
                  <a:gd name="connsiteX3" fmla="*/ 5462666 w 5462666"/>
                  <a:gd name="connsiteY3" fmla="*/ 757003 h 879422"/>
                  <a:gd name="connsiteX4" fmla="*/ 66206 w 5462666"/>
                  <a:gd name="connsiteY4" fmla="*/ 697042 h 879422"/>
                  <a:gd name="connsiteX0" fmla="*/ 66206 w 5462666"/>
                  <a:gd name="connsiteY0" fmla="*/ 599606 h 781986"/>
                  <a:gd name="connsiteX1" fmla="*/ 1040567 w 5462666"/>
                  <a:gd name="connsiteY1" fmla="*/ 0 h 781986"/>
                  <a:gd name="connsiteX2" fmla="*/ 4428344 w 5462666"/>
                  <a:gd name="connsiteY2" fmla="*/ 14990 h 781986"/>
                  <a:gd name="connsiteX3" fmla="*/ 5462666 w 5462666"/>
                  <a:gd name="connsiteY3" fmla="*/ 659567 h 781986"/>
                  <a:gd name="connsiteX4" fmla="*/ 66206 w 5462666"/>
                  <a:gd name="connsiteY4" fmla="*/ 599606 h 781986"/>
                  <a:gd name="connsiteX0" fmla="*/ 66206 w 5462666"/>
                  <a:gd name="connsiteY0" fmla="*/ 599606 h 781986"/>
                  <a:gd name="connsiteX1" fmla="*/ 1040567 w 5462666"/>
                  <a:gd name="connsiteY1" fmla="*/ 0 h 781986"/>
                  <a:gd name="connsiteX2" fmla="*/ 4428344 w 5462666"/>
                  <a:gd name="connsiteY2" fmla="*/ 14990 h 781986"/>
                  <a:gd name="connsiteX3" fmla="*/ 5462666 w 5462666"/>
                  <a:gd name="connsiteY3" fmla="*/ 659567 h 781986"/>
                  <a:gd name="connsiteX4" fmla="*/ 66206 w 5462666"/>
                  <a:gd name="connsiteY4" fmla="*/ 599606 h 781986"/>
                  <a:gd name="connsiteX0" fmla="*/ 66206 w 5462666"/>
                  <a:gd name="connsiteY0" fmla="*/ 599606 h 781986"/>
                  <a:gd name="connsiteX1" fmla="*/ 1040567 w 5462666"/>
                  <a:gd name="connsiteY1" fmla="*/ 0 h 781986"/>
                  <a:gd name="connsiteX2" fmla="*/ 4428344 w 5462666"/>
                  <a:gd name="connsiteY2" fmla="*/ 14990 h 781986"/>
                  <a:gd name="connsiteX3" fmla="*/ 5462666 w 5462666"/>
                  <a:gd name="connsiteY3" fmla="*/ 659567 h 781986"/>
                  <a:gd name="connsiteX4" fmla="*/ 66206 w 5462666"/>
                  <a:gd name="connsiteY4" fmla="*/ 599606 h 781986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639580 h 856937"/>
                  <a:gd name="connsiteX1" fmla="*/ 1040567 w 5462666"/>
                  <a:gd name="connsiteY1" fmla="*/ 39974 h 856937"/>
                  <a:gd name="connsiteX2" fmla="*/ 4428344 w 5462666"/>
                  <a:gd name="connsiteY2" fmla="*/ 54964 h 856937"/>
                  <a:gd name="connsiteX3" fmla="*/ 5462666 w 5462666"/>
                  <a:gd name="connsiteY3" fmla="*/ 699541 h 856937"/>
                  <a:gd name="connsiteX4" fmla="*/ 66206 w 5462666"/>
                  <a:gd name="connsiteY4" fmla="*/ 639580 h 856937"/>
                  <a:gd name="connsiteX0" fmla="*/ 66206 w 5486399"/>
                  <a:gd name="connsiteY0" fmla="*/ 639580 h 856937"/>
                  <a:gd name="connsiteX1" fmla="*/ 1040567 w 5486399"/>
                  <a:gd name="connsiteY1" fmla="*/ 39974 h 856937"/>
                  <a:gd name="connsiteX2" fmla="*/ 4428344 w 5486399"/>
                  <a:gd name="connsiteY2" fmla="*/ 54964 h 856937"/>
                  <a:gd name="connsiteX3" fmla="*/ 5462666 w 5486399"/>
                  <a:gd name="connsiteY3" fmla="*/ 699541 h 856937"/>
                  <a:gd name="connsiteX4" fmla="*/ 66206 w 5486399"/>
                  <a:gd name="connsiteY4" fmla="*/ 639580 h 856937"/>
                  <a:gd name="connsiteX0" fmla="*/ 66206 w 5486399"/>
                  <a:gd name="connsiteY0" fmla="*/ 639580 h 856937"/>
                  <a:gd name="connsiteX1" fmla="*/ 1040567 w 5486399"/>
                  <a:gd name="connsiteY1" fmla="*/ 39974 h 856937"/>
                  <a:gd name="connsiteX2" fmla="*/ 4428344 w 5486399"/>
                  <a:gd name="connsiteY2" fmla="*/ 54964 h 856937"/>
                  <a:gd name="connsiteX3" fmla="*/ 5462666 w 5486399"/>
                  <a:gd name="connsiteY3" fmla="*/ 699541 h 856937"/>
                  <a:gd name="connsiteX4" fmla="*/ 66206 w 5486399"/>
                  <a:gd name="connsiteY4" fmla="*/ 639580 h 856937"/>
                  <a:gd name="connsiteX0" fmla="*/ 66206 w 5486399"/>
                  <a:gd name="connsiteY0" fmla="*/ 673308 h 890665"/>
                  <a:gd name="connsiteX1" fmla="*/ 1040567 w 5486399"/>
                  <a:gd name="connsiteY1" fmla="*/ 73702 h 890665"/>
                  <a:gd name="connsiteX2" fmla="*/ 4428344 w 5486399"/>
                  <a:gd name="connsiteY2" fmla="*/ 88692 h 890665"/>
                  <a:gd name="connsiteX3" fmla="*/ 5462666 w 5486399"/>
                  <a:gd name="connsiteY3" fmla="*/ 733269 h 890665"/>
                  <a:gd name="connsiteX4" fmla="*/ 66206 w 5486399"/>
                  <a:gd name="connsiteY4" fmla="*/ 673308 h 890665"/>
                  <a:gd name="connsiteX0" fmla="*/ 66206 w 5486399"/>
                  <a:gd name="connsiteY0" fmla="*/ 639580 h 856937"/>
                  <a:gd name="connsiteX1" fmla="*/ 1040567 w 5486399"/>
                  <a:gd name="connsiteY1" fmla="*/ 39974 h 856937"/>
                  <a:gd name="connsiteX2" fmla="*/ 4428344 w 5486399"/>
                  <a:gd name="connsiteY2" fmla="*/ 54964 h 856937"/>
                  <a:gd name="connsiteX3" fmla="*/ 5462666 w 5486399"/>
                  <a:gd name="connsiteY3" fmla="*/ 699541 h 856937"/>
                  <a:gd name="connsiteX4" fmla="*/ 66206 w 5486399"/>
                  <a:gd name="connsiteY4" fmla="*/ 639580 h 856937"/>
                  <a:gd name="connsiteX0" fmla="*/ 0 w 5420193"/>
                  <a:gd name="connsiteY0" fmla="*/ 639580 h 856937"/>
                  <a:gd name="connsiteX1" fmla="*/ 974361 w 5420193"/>
                  <a:gd name="connsiteY1" fmla="*/ 39974 h 856937"/>
                  <a:gd name="connsiteX2" fmla="*/ 4362138 w 5420193"/>
                  <a:gd name="connsiteY2" fmla="*/ 54964 h 856937"/>
                  <a:gd name="connsiteX3" fmla="*/ 5396460 w 5420193"/>
                  <a:gd name="connsiteY3" fmla="*/ 699541 h 856937"/>
                  <a:gd name="connsiteX4" fmla="*/ 0 w 5420193"/>
                  <a:gd name="connsiteY4" fmla="*/ 639580 h 856937"/>
                  <a:gd name="connsiteX0" fmla="*/ 0 w 5420193"/>
                  <a:gd name="connsiteY0" fmla="*/ 639580 h 856937"/>
                  <a:gd name="connsiteX1" fmla="*/ 974361 w 5420193"/>
                  <a:gd name="connsiteY1" fmla="*/ 39974 h 856937"/>
                  <a:gd name="connsiteX2" fmla="*/ 4362138 w 5420193"/>
                  <a:gd name="connsiteY2" fmla="*/ 54964 h 856937"/>
                  <a:gd name="connsiteX3" fmla="*/ 5396460 w 5420193"/>
                  <a:gd name="connsiteY3" fmla="*/ 699541 h 856937"/>
                  <a:gd name="connsiteX4" fmla="*/ 0 w 5420193"/>
                  <a:gd name="connsiteY4" fmla="*/ 639580 h 856937"/>
                  <a:gd name="connsiteX0" fmla="*/ 0 w 5420193"/>
                  <a:gd name="connsiteY0" fmla="*/ 639580 h 856937"/>
                  <a:gd name="connsiteX1" fmla="*/ 974361 w 5420193"/>
                  <a:gd name="connsiteY1" fmla="*/ 39974 h 856937"/>
                  <a:gd name="connsiteX2" fmla="*/ 4362138 w 5420193"/>
                  <a:gd name="connsiteY2" fmla="*/ 54964 h 856937"/>
                  <a:gd name="connsiteX3" fmla="*/ 5396460 w 5420193"/>
                  <a:gd name="connsiteY3" fmla="*/ 699541 h 856937"/>
                  <a:gd name="connsiteX4" fmla="*/ 0 w 5420193"/>
                  <a:gd name="connsiteY4" fmla="*/ 639580 h 85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0193" h="856937">
                    <a:moveTo>
                      <a:pt x="0" y="639580"/>
                    </a:moveTo>
                    <a:cubicBezTo>
                      <a:pt x="16240" y="314793"/>
                      <a:pt x="1250" y="37475"/>
                      <a:pt x="974361" y="39974"/>
                    </a:cubicBezTo>
                    <a:cubicBezTo>
                      <a:pt x="2103620" y="44971"/>
                      <a:pt x="3170420" y="0"/>
                      <a:pt x="4362138" y="54964"/>
                    </a:cubicBezTo>
                    <a:cubicBezTo>
                      <a:pt x="5420193" y="99935"/>
                      <a:pt x="5315264" y="284814"/>
                      <a:pt x="5396460" y="699541"/>
                    </a:cubicBezTo>
                    <a:cubicBezTo>
                      <a:pt x="4459575" y="856937"/>
                      <a:pt x="753255" y="821960"/>
                      <a:pt x="0" y="639580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5" name="Straight Arrow Connector 24"/>
              <p:cNvCxnSpPr/>
              <p:nvPr/>
            </p:nvCxnSpPr>
            <p:spPr>
              <a:xfrm>
                <a:off x="5181600" y="2438400"/>
                <a:ext cx="2590800" cy="1588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Rectangle 26"/>
              <p:cNvSpPr/>
              <p:nvPr/>
            </p:nvSpPr>
            <p:spPr>
              <a:xfrm>
                <a:off x="5562600" y="1981200"/>
                <a:ext cx="147726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mtClean="0"/>
                  <a:t>CHÂN BÂU X2</a:t>
                </a:r>
                <a:endParaRPr lang="en-US" dirty="0" smtClean="0"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3810000" y="2046763"/>
              <a:ext cx="5257800" cy="696437"/>
              <a:chOff x="3723807" y="4454723"/>
              <a:chExt cx="5420193" cy="856937"/>
            </a:xfrm>
          </p:grpSpPr>
          <p:sp>
            <p:nvSpPr>
              <p:cNvPr id="9" name="Freeform 8"/>
              <p:cNvSpPr/>
              <p:nvPr/>
            </p:nvSpPr>
            <p:spPr>
              <a:xfrm>
                <a:off x="3723807" y="4454723"/>
                <a:ext cx="5420193" cy="856937"/>
              </a:xfrm>
              <a:custGeom>
                <a:avLst/>
                <a:gdLst>
                  <a:gd name="connsiteX0" fmla="*/ 737016 w 6858001"/>
                  <a:gd name="connsiteY0" fmla="*/ 697042 h 856937"/>
                  <a:gd name="connsiteX1" fmla="*/ 1711377 w 6858001"/>
                  <a:gd name="connsiteY1" fmla="*/ 97436 h 856937"/>
                  <a:gd name="connsiteX2" fmla="*/ 5099154 w 6858001"/>
                  <a:gd name="connsiteY2" fmla="*/ 112426 h 856937"/>
                  <a:gd name="connsiteX3" fmla="*/ 6133476 w 6858001"/>
                  <a:gd name="connsiteY3" fmla="*/ 757003 h 856937"/>
                  <a:gd name="connsiteX4" fmla="*/ 737016 w 6858001"/>
                  <a:gd name="connsiteY4" fmla="*/ 697042 h 856937"/>
                  <a:gd name="connsiteX0" fmla="*/ 66206 w 6187191"/>
                  <a:gd name="connsiteY0" fmla="*/ 697042 h 856937"/>
                  <a:gd name="connsiteX1" fmla="*/ 1040567 w 6187191"/>
                  <a:gd name="connsiteY1" fmla="*/ 97436 h 856937"/>
                  <a:gd name="connsiteX2" fmla="*/ 4428344 w 6187191"/>
                  <a:gd name="connsiteY2" fmla="*/ 112426 h 856937"/>
                  <a:gd name="connsiteX3" fmla="*/ 5462666 w 6187191"/>
                  <a:gd name="connsiteY3" fmla="*/ 757003 h 856937"/>
                  <a:gd name="connsiteX4" fmla="*/ 66206 w 6187191"/>
                  <a:gd name="connsiteY4" fmla="*/ 697042 h 856937"/>
                  <a:gd name="connsiteX0" fmla="*/ 66206 w 6187191"/>
                  <a:gd name="connsiteY0" fmla="*/ 697042 h 879422"/>
                  <a:gd name="connsiteX1" fmla="*/ 1040567 w 6187191"/>
                  <a:gd name="connsiteY1" fmla="*/ 97436 h 879422"/>
                  <a:gd name="connsiteX2" fmla="*/ 4428344 w 6187191"/>
                  <a:gd name="connsiteY2" fmla="*/ 112426 h 879422"/>
                  <a:gd name="connsiteX3" fmla="*/ 5462666 w 6187191"/>
                  <a:gd name="connsiteY3" fmla="*/ 757003 h 879422"/>
                  <a:gd name="connsiteX4" fmla="*/ 66206 w 6187191"/>
                  <a:gd name="connsiteY4" fmla="*/ 697042 h 879422"/>
                  <a:gd name="connsiteX0" fmla="*/ 66206 w 5462666"/>
                  <a:gd name="connsiteY0" fmla="*/ 697042 h 879422"/>
                  <a:gd name="connsiteX1" fmla="*/ 1040567 w 5462666"/>
                  <a:gd name="connsiteY1" fmla="*/ 97436 h 879422"/>
                  <a:gd name="connsiteX2" fmla="*/ 4428344 w 5462666"/>
                  <a:gd name="connsiteY2" fmla="*/ 112426 h 879422"/>
                  <a:gd name="connsiteX3" fmla="*/ 5462666 w 5462666"/>
                  <a:gd name="connsiteY3" fmla="*/ 757003 h 879422"/>
                  <a:gd name="connsiteX4" fmla="*/ 66206 w 5462666"/>
                  <a:gd name="connsiteY4" fmla="*/ 697042 h 879422"/>
                  <a:gd name="connsiteX0" fmla="*/ 66206 w 5462666"/>
                  <a:gd name="connsiteY0" fmla="*/ 697042 h 879422"/>
                  <a:gd name="connsiteX1" fmla="*/ 1040567 w 5462666"/>
                  <a:gd name="connsiteY1" fmla="*/ 97436 h 879422"/>
                  <a:gd name="connsiteX2" fmla="*/ 4428344 w 5462666"/>
                  <a:gd name="connsiteY2" fmla="*/ 112426 h 879422"/>
                  <a:gd name="connsiteX3" fmla="*/ 5462666 w 5462666"/>
                  <a:gd name="connsiteY3" fmla="*/ 757003 h 879422"/>
                  <a:gd name="connsiteX4" fmla="*/ 66206 w 5462666"/>
                  <a:gd name="connsiteY4" fmla="*/ 697042 h 879422"/>
                  <a:gd name="connsiteX0" fmla="*/ 66206 w 5462666"/>
                  <a:gd name="connsiteY0" fmla="*/ 599606 h 781986"/>
                  <a:gd name="connsiteX1" fmla="*/ 1040567 w 5462666"/>
                  <a:gd name="connsiteY1" fmla="*/ 0 h 781986"/>
                  <a:gd name="connsiteX2" fmla="*/ 4428344 w 5462666"/>
                  <a:gd name="connsiteY2" fmla="*/ 14990 h 781986"/>
                  <a:gd name="connsiteX3" fmla="*/ 5462666 w 5462666"/>
                  <a:gd name="connsiteY3" fmla="*/ 659567 h 781986"/>
                  <a:gd name="connsiteX4" fmla="*/ 66206 w 5462666"/>
                  <a:gd name="connsiteY4" fmla="*/ 599606 h 781986"/>
                  <a:gd name="connsiteX0" fmla="*/ 66206 w 5462666"/>
                  <a:gd name="connsiteY0" fmla="*/ 599606 h 781986"/>
                  <a:gd name="connsiteX1" fmla="*/ 1040567 w 5462666"/>
                  <a:gd name="connsiteY1" fmla="*/ 0 h 781986"/>
                  <a:gd name="connsiteX2" fmla="*/ 4428344 w 5462666"/>
                  <a:gd name="connsiteY2" fmla="*/ 14990 h 781986"/>
                  <a:gd name="connsiteX3" fmla="*/ 5462666 w 5462666"/>
                  <a:gd name="connsiteY3" fmla="*/ 659567 h 781986"/>
                  <a:gd name="connsiteX4" fmla="*/ 66206 w 5462666"/>
                  <a:gd name="connsiteY4" fmla="*/ 599606 h 781986"/>
                  <a:gd name="connsiteX0" fmla="*/ 66206 w 5462666"/>
                  <a:gd name="connsiteY0" fmla="*/ 599606 h 781986"/>
                  <a:gd name="connsiteX1" fmla="*/ 1040567 w 5462666"/>
                  <a:gd name="connsiteY1" fmla="*/ 0 h 781986"/>
                  <a:gd name="connsiteX2" fmla="*/ 4428344 w 5462666"/>
                  <a:gd name="connsiteY2" fmla="*/ 14990 h 781986"/>
                  <a:gd name="connsiteX3" fmla="*/ 5462666 w 5462666"/>
                  <a:gd name="connsiteY3" fmla="*/ 659567 h 781986"/>
                  <a:gd name="connsiteX4" fmla="*/ 66206 w 5462666"/>
                  <a:gd name="connsiteY4" fmla="*/ 599606 h 781986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639580 h 856937"/>
                  <a:gd name="connsiteX1" fmla="*/ 1040567 w 5462666"/>
                  <a:gd name="connsiteY1" fmla="*/ 39974 h 856937"/>
                  <a:gd name="connsiteX2" fmla="*/ 4428344 w 5462666"/>
                  <a:gd name="connsiteY2" fmla="*/ 54964 h 856937"/>
                  <a:gd name="connsiteX3" fmla="*/ 5462666 w 5462666"/>
                  <a:gd name="connsiteY3" fmla="*/ 699541 h 856937"/>
                  <a:gd name="connsiteX4" fmla="*/ 66206 w 5462666"/>
                  <a:gd name="connsiteY4" fmla="*/ 639580 h 856937"/>
                  <a:gd name="connsiteX0" fmla="*/ 66206 w 5486399"/>
                  <a:gd name="connsiteY0" fmla="*/ 639580 h 856937"/>
                  <a:gd name="connsiteX1" fmla="*/ 1040567 w 5486399"/>
                  <a:gd name="connsiteY1" fmla="*/ 39974 h 856937"/>
                  <a:gd name="connsiteX2" fmla="*/ 4428344 w 5486399"/>
                  <a:gd name="connsiteY2" fmla="*/ 54964 h 856937"/>
                  <a:gd name="connsiteX3" fmla="*/ 5462666 w 5486399"/>
                  <a:gd name="connsiteY3" fmla="*/ 699541 h 856937"/>
                  <a:gd name="connsiteX4" fmla="*/ 66206 w 5486399"/>
                  <a:gd name="connsiteY4" fmla="*/ 639580 h 856937"/>
                  <a:gd name="connsiteX0" fmla="*/ 66206 w 5486399"/>
                  <a:gd name="connsiteY0" fmla="*/ 639580 h 856937"/>
                  <a:gd name="connsiteX1" fmla="*/ 1040567 w 5486399"/>
                  <a:gd name="connsiteY1" fmla="*/ 39974 h 856937"/>
                  <a:gd name="connsiteX2" fmla="*/ 4428344 w 5486399"/>
                  <a:gd name="connsiteY2" fmla="*/ 54964 h 856937"/>
                  <a:gd name="connsiteX3" fmla="*/ 5462666 w 5486399"/>
                  <a:gd name="connsiteY3" fmla="*/ 699541 h 856937"/>
                  <a:gd name="connsiteX4" fmla="*/ 66206 w 5486399"/>
                  <a:gd name="connsiteY4" fmla="*/ 639580 h 856937"/>
                  <a:gd name="connsiteX0" fmla="*/ 66206 w 5486399"/>
                  <a:gd name="connsiteY0" fmla="*/ 673308 h 890665"/>
                  <a:gd name="connsiteX1" fmla="*/ 1040567 w 5486399"/>
                  <a:gd name="connsiteY1" fmla="*/ 73702 h 890665"/>
                  <a:gd name="connsiteX2" fmla="*/ 4428344 w 5486399"/>
                  <a:gd name="connsiteY2" fmla="*/ 88692 h 890665"/>
                  <a:gd name="connsiteX3" fmla="*/ 5462666 w 5486399"/>
                  <a:gd name="connsiteY3" fmla="*/ 733269 h 890665"/>
                  <a:gd name="connsiteX4" fmla="*/ 66206 w 5486399"/>
                  <a:gd name="connsiteY4" fmla="*/ 673308 h 890665"/>
                  <a:gd name="connsiteX0" fmla="*/ 66206 w 5486399"/>
                  <a:gd name="connsiteY0" fmla="*/ 639580 h 856937"/>
                  <a:gd name="connsiteX1" fmla="*/ 1040567 w 5486399"/>
                  <a:gd name="connsiteY1" fmla="*/ 39974 h 856937"/>
                  <a:gd name="connsiteX2" fmla="*/ 4428344 w 5486399"/>
                  <a:gd name="connsiteY2" fmla="*/ 54964 h 856937"/>
                  <a:gd name="connsiteX3" fmla="*/ 5462666 w 5486399"/>
                  <a:gd name="connsiteY3" fmla="*/ 699541 h 856937"/>
                  <a:gd name="connsiteX4" fmla="*/ 66206 w 5486399"/>
                  <a:gd name="connsiteY4" fmla="*/ 639580 h 856937"/>
                  <a:gd name="connsiteX0" fmla="*/ 0 w 5420193"/>
                  <a:gd name="connsiteY0" fmla="*/ 639580 h 856937"/>
                  <a:gd name="connsiteX1" fmla="*/ 974361 w 5420193"/>
                  <a:gd name="connsiteY1" fmla="*/ 39974 h 856937"/>
                  <a:gd name="connsiteX2" fmla="*/ 4362138 w 5420193"/>
                  <a:gd name="connsiteY2" fmla="*/ 54964 h 856937"/>
                  <a:gd name="connsiteX3" fmla="*/ 5396460 w 5420193"/>
                  <a:gd name="connsiteY3" fmla="*/ 699541 h 856937"/>
                  <a:gd name="connsiteX4" fmla="*/ 0 w 5420193"/>
                  <a:gd name="connsiteY4" fmla="*/ 639580 h 856937"/>
                  <a:gd name="connsiteX0" fmla="*/ 0 w 5420193"/>
                  <a:gd name="connsiteY0" fmla="*/ 639580 h 856937"/>
                  <a:gd name="connsiteX1" fmla="*/ 974361 w 5420193"/>
                  <a:gd name="connsiteY1" fmla="*/ 39974 h 856937"/>
                  <a:gd name="connsiteX2" fmla="*/ 4362138 w 5420193"/>
                  <a:gd name="connsiteY2" fmla="*/ 54964 h 856937"/>
                  <a:gd name="connsiteX3" fmla="*/ 5396460 w 5420193"/>
                  <a:gd name="connsiteY3" fmla="*/ 699541 h 856937"/>
                  <a:gd name="connsiteX4" fmla="*/ 0 w 5420193"/>
                  <a:gd name="connsiteY4" fmla="*/ 639580 h 856937"/>
                  <a:gd name="connsiteX0" fmla="*/ 0 w 5420193"/>
                  <a:gd name="connsiteY0" fmla="*/ 639580 h 856937"/>
                  <a:gd name="connsiteX1" fmla="*/ 974361 w 5420193"/>
                  <a:gd name="connsiteY1" fmla="*/ 39974 h 856937"/>
                  <a:gd name="connsiteX2" fmla="*/ 4362138 w 5420193"/>
                  <a:gd name="connsiteY2" fmla="*/ 54964 h 856937"/>
                  <a:gd name="connsiteX3" fmla="*/ 5396460 w 5420193"/>
                  <a:gd name="connsiteY3" fmla="*/ 699541 h 856937"/>
                  <a:gd name="connsiteX4" fmla="*/ 0 w 5420193"/>
                  <a:gd name="connsiteY4" fmla="*/ 639580 h 85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0193" h="856937">
                    <a:moveTo>
                      <a:pt x="0" y="639580"/>
                    </a:moveTo>
                    <a:cubicBezTo>
                      <a:pt x="16240" y="314793"/>
                      <a:pt x="1250" y="37475"/>
                      <a:pt x="974361" y="39974"/>
                    </a:cubicBezTo>
                    <a:cubicBezTo>
                      <a:pt x="2103620" y="44971"/>
                      <a:pt x="3170420" y="0"/>
                      <a:pt x="4362138" y="54964"/>
                    </a:cubicBezTo>
                    <a:cubicBezTo>
                      <a:pt x="5420193" y="99935"/>
                      <a:pt x="5315264" y="284814"/>
                      <a:pt x="5396460" y="699541"/>
                    </a:cubicBezTo>
                    <a:cubicBezTo>
                      <a:pt x="4459575" y="856937"/>
                      <a:pt x="753255" y="821960"/>
                      <a:pt x="0" y="639580"/>
                    </a:cubicBezTo>
                    <a:close/>
                  </a:path>
                </a:pathLst>
              </a:cu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Straight Arrow Connector 27"/>
              <p:cNvCxnSpPr/>
              <p:nvPr/>
            </p:nvCxnSpPr>
            <p:spPr>
              <a:xfrm>
                <a:off x="5257800" y="4876800"/>
                <a:ext cx="2590800" cy="1588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Rectangle 30"/>
              <p:cNvSpPr/>
              <p:nvPr/>
            </p:nvSpPr>
            <p:spPr>
              <a:xfrm>
                <a:off x="5410200" y="4495800"/>
                <a:ext cx="1963714" cy="4544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mtClean="0"/>
                  <a:t>CHÂN BÂU ÉP KEO</a:t>
                </a:r>
                <a:endParaRPr lang="en-US" dirty="0" smtClean="0"/>
              </a:p>
            </p:txBody>
          </p:sp>
        </p:grpSp>
      </p:grpSp>
      <p:sp>
        <p:nvSpPr>
          <p:cNvPr id="12" name="Rectangle 11"/>
          <p:cNvSpPr/>
          <p:nvPr/>
        </p:nvSpPr>
        <p:spPr>
          <a:xfrm>
            <a:off x="6398307" y="3280851"/>
            <a:ext cx="748495" cy="2703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194" y="2777359"/>
            <a:ext cx="510222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1" y="4256722"/>
            <a:ext cx="5426075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09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32526" y="168778"/>
            <a:ext cx="3390931" cy="421712"/>
          </a:xfrm>
        </p:spPr>
        <p:txBody>
          <a:bodyPr wrap="square" lIns="91440" tIns="45720" rIns="91440" bIns="45720" anchor="ctr">
            <a:scene3d>
              <a:camera prst="orthographicFront"/>
              <a:lightRig rig="threePt" dir="t"/>
            </a:scene3d>
          </a:bodyPr>
          <a:lstStyle/>
          <a:p>
            <a:pPr fontAlgn="base"/>
            <a:r>
              <a:rPr lang="en-US" altLang="en-US" sz="2400" strike="noStrike" noProof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charset="0"/>
              </a:rPr>
              <a:t>3.QUI </a:t>
            </a:r>
            <a:r>
              <a:rPr lang="en-US" altLang="en-US" sz="2400" strike="noStrike" noProof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charset="0"/>
              </a:rPr>
              <a:t>TRÌNH</a:t>
            </a:r>
            <a:endParaRPr lang="en-US" altLang="en-US" sz="2400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charset="0"/>
            </a:endParaRPr>
          </a:p>
        </p:txBody>
      </p:sp>
      <p:sp>
        <p:nvSpPr>
          <p:cNvPr id="9221" name="Text Box 10"/>
          <p:cNvSpPr txBox="1"/>
          <p:nvPr/>
        </p:nvSpPr>
        <p:spPr>
          <a:xfrm>
            <a:off x="190500" y="609674"/>
            <a:ext cx="2705144" cy="369332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1. May lộn lá bâu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129088" y="977900"/>
            <a:ext cx="4846637" cy="1073150"/>
            <a:chOff x="6502" y="1539"/>
            <a:chExt cx="7634" cy="1692"/>
          </a:xfrm>
        </p:grpSpPr>
        <p:sp>
          <p:nvSpPr>
            <p:cNvPr id="13316" name="Freeform 17"/>
            <p:cNvSpPr/>
            <p:nvPr/>
          </p:nvSpPr>
          <p:spPr>
            <a:xfrm>
              <a:off x="6502" y="1539"/>
              <a:ext cx="7635" cy="1692"/>
            </a:xfrm>
            <a:custGeom>
              <a:avLst/>
              <a:gdLst/>
              <a:ahLst/>
              <a:cxnLst>
                <a:cxn ang="0">
                  <a:pos x="694690" y="1038860"/>
                </a:cxn>
                <a:cxn ang="0">
                  <a:pos x="557530" y="1060450"/>
                </a:cxn>
                <a:cxn ang="0">
                  <a:pos x="467995" y="1074420"/>
                </a:cxn>
                <a:cxn ang="0">
                  <a:pos x="0" y="0"/>
                </a:cxn>
                <a:cxn ang="0">
                  <a:pos x="713105" y="170815"/>
                </a:cxn>
                <a:cxn ang="0">
                  <a:pos x="1213485" y="247015"/>
                </a:cxn>
                <a:cxn ang="0">
                  <a:pos x="2282825" y="299720"/>
                </a:cxn>
                <a:cxn ang="0">
                  <a:pos x="3469005" y="270510"/>
                </a:cxn>
                <a:cxn ang="0">
                  <a:pos x="4053205" y="182880"/>
                </a:cxn>
                <a:cxn ang="0">
                  <a:pos x="4848225" y="15240"/>
                </a:cxn>
                <a:cxn ang="0">
                  <a:pos x="4333875" y="1031875"/>
                </a:cxn>
                <a:cxn ang="0">
                  <a:pos x="4211955" y="1033145"/>
                </a:cxn>
                <a:cxn ang="0">
                  <a:pos x="3943350" y="1009015"/>
                </a:cxn>
                <a:cxn ang="0">
                  <a:pos x="3743325" y="996315"/>
                </a:cxn>
                <a:cxn ang="0">
                  <a:pos x="3575050" y="981710"/>
                </a:cxn>
                <a:cxn ang="0">
                  <a:pos x="3337560" y="963295"/>
                </a:cxn>
                <a:cxn ang="0">
                  <a:pos x="3126740" y="950595"/>
                </a:cxn>
                <a:cxn ang="0">
                  <a:pos x="2871470" y="950595"/>
                </a:cxn>
                <a:cxn ang="0">
                  <a:pos x="2539365" y="941705"/>
                </a:cxn>
                <a:cxn ang="0">
                  <a:pos x="2259965" y="944880"/>
                </a:cxn>
                <a:cxn ang="0">
                  <a:pos x="1930400" y="950595"/>
                </a:cxn>
                <a:cxn ang="0">
                  <a:pos x="1606550" y="960120"/>
                </a:cxn>
                <a:cxn ang="0">
                  <a:pos x="1279525" y="981710"/>
                </a:cxn>
                <a:cxn ang="0">
                  <a:pos x="692150" y="1042035"/>
                </a:cxn>
              </a:cxnLst>
              <a:rect l="0" t="0" r="0" b="0"/>
              <a:pathLst>
                <a:path w="7635" h="1692">
                  <a:moveTo>
                    <a:pt x="1094" y="1636"/>
                  </a:moveTo>
                  <a:lnTo>
                    <a:pt x="878" y="1670"/>
                  </a:lnTo>
                  <a:lnTo>
                    <a:pt x="737" y="1692"/>
                  </a:lnTo>
                  <a:lnTo>
                    <a:pt x="0" y="0"/>
                  </a:lnTo>
                  <a:lnTo>
                    <a:pt x="1123" y="269"/>
                  </a:lnTo>
                  <a:lnTo>
                    <a:pt x="1911" y="389"/>
                  </a:lnTo>
                  <a:lnTo>
                    <a:pt x="3595" y="472"/>
                  </a:lnTo>
                  <a:lnTo>
                    <a:pt x="5463" y="426"/>
                  </a:lnTo>
                  <a:lnTo>
                    <a:pt x="6383" y="288"/>
                  </a:lnTo>
                  <a:lnTo>
                    <a:pt x="7635" y="24"/>
                  </a:lnTo>
                  <a:lnTo>
                    <a:pt x="6825" y="1625"/>
                  </a:lnTo>
                  <a:lnTo>
                    <a:pt x="6633" y="1627"/>
                  </a:lnTo>
                  <a:lnTo>
                    <a:pt x="6210" y="1589"/>
                  </a:lnTo>
                  <a:lnTo>
                    <a:pt x="5895" y="1569"/>
                  </a:lnTo>
                  <a:lnTo>
                    <a:pt x="5630" y="1546"/>
                  </a:lnTo>
                  <a:lnTo>
                    <a:pt x="5256" y="1517"/>
                  </a:lnTo>
                  <a:lnTo>
                    <a:pt x="4924" y="1497"/>
                  </a:lnTo>
                  <a:lnTo>
                    <a:pt x="4522" y="1497"/>
                  </a:lnTo>
                  <a:lnTo>
                    <a:pt x="3999" y="1483"/>
                  </a:lnTo>
                  <a:lnTo>
                    <a:pt x="3559" y="1488"/>
                  </a:lnTo>
                  <a:lnTo>
                    <a:pt x="3040" y="1497"/>
                  </a:lnTo>
                  <a:lnTo>
                    <a:pt x="2530" y="1512"/>
                  </a:lnTo>
                  <a:lnTo>
                    <a:pt x="2015" y="1546"/>
                  </a:lnTo>
                  <a:lnTo>
                    <a:pt x="1090" y="1641"/>
                  </a:lnTo>
                </a:path>
              </a:pathLst>
            </a:custGeom>
            <a:solidFill>
              <a:srgbClr val="145BA2"/>
            </a:solidFill>
            <a:ln w="9525">
              <a:noFill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17" name="Freeform 17"/>
            <p:cNvSpPr/>
            <p:nvPr/>
          </p:nvSpPr>
          <p:spPr>
            <a:xfrm>
              <a:off x="6842" y="1829"/>
              <a:ext cx="6955" cy="1210"/>
            </a:xfrm>
            <a:custGeom>
              <a:avLst/>
              <a:gdLst/>
              <a:ahLst/>
              <a:cxnLst>
                <a:cxn ang="0">
                  <a:pos x="270" y="523"/>
                </a:cxn>
                <a:cxn ang="0">
                  <a:pos x="217" y="533"/>
                </a:cxn>
                <a:cxn ang="0">
                  <a:pos x="153" y="541"/>
                </a:cxn>
                <a:cxn ang="0">
                  <a:pos x="0" y="0"/>
                </a:cxn>
                <a:cxn ang="0">
                  <a:pos x="257" y="91"/>
                </a:cxn>
                <a:cxn ang="0">
                  <a:pos x="468" y="126"/>
                </a:cxn>
                <a:cxn ang="0">
                  <a:pos x="880" y="153"/>
                </a:cxn>
                <a:cxn ang="0">
                  <a:pos x="1344" y="139"/>
                </a:cxn>
                <a:cxn ang="0">
                  <a:pos x="1572" y="98"/>
                </a:cxn>
                <a:cxn ang="0">
                  <a:pos x="1881" y="8"/>
                </a:cxn>
                <a:cxn ang="0">
                  <a:pos x="1711" y="529"/>
                </a:cxn>
                <a:cxn ang="0">
                  <a:pos x="1634" y="520"/>
                </a:cxn>
                <a:cxn ang="0">
                  <a:pos x="1530" y="508"/>
                </a:cxn>
                <a:cxn ang="0">
                  <a:pos x="1452" y="501"/>
                </a:cxn>
                <a:cxn ang="0">
                  <a:pos x="1387" y="494"/>
                </a:cxn>
                <a:cxn ang="0">
                  <a:pos x="1295" y="485"/>
                </a:cxn>
                <a:cxn ang="0">
                  <a:pos x="1213" y="478"/>
                </a:cxn>
                <a:cxn ang="0">
                  <a:pos x="1114" y="478"/>
                </a:cxn>
                <a:cxn ang="0">
                  <a:pos x="985" y="474"/>
                </a:cxn>
                <a:cxn ang="0">
                  <a:pos x="877" y="475"/>
                </a:cxn>
                <a:cxn ang="0">
                  <a:pos x="749" y="478"/>
                </a:cxn>
                <a:cxn ang="0">
                  <a:pos x="623" y="483"/>
                </a:cxn>
                <a:cxn ang="0">
                  <a:pos x="496" y="494"/>
                </a:cxn>
                <a:cxn ang="0">
                  <a:pos x="269" y="524"/>
                </a:cxn>
              </a:cxnLst>
              <a:rect l="0" t="0" r="0" b="0"/>
              <a:pathLst>
                <a:path w="5520" h="1059">
                  <a:moveTo>
                    <a:pt x="791" y="1023"/>
                  </a:moveTo>
                  <a:lnTo>
                    <a:pt x="635" y="1044"/>
                  </a:lnTo>
                  <a:lnTo>
                    <a:pt x="449" y="1059"/>
                  </a:lnTo>
                  <a:lnTo>
                    <a:pt x="0" y="0"/>
                  </a:lnTo>
                  <a:lnTo>
                    <a:pt x="756" y="178"/>
                  </a:lnTo>
                  <a:lnTo>
                    <a:pt x="1373" y="246"/>
                  </a:lnTo>
                  <a:lnTo>
                    <a:pt x="2583" y="300"/>
                  </a:lnTo>
                  <a:lnTo>
                    <a:pt x="3944" y="273"/>
                  </a:lnTo>
                  <a:lnTo>
                    <a:pt x="4613" y="191"/>
                  </a:lnTo>
                  <a:lnTo>
                    <a:pt x="5520" y="15"/>
                  </a:lnTo>
                  <a:lnTo>
                    <a:pt x="5024" y="1035"/>
                  </a:lnTo>
                  <a:lnTo>
                    <a:pt x="4796" y="1017"/>
                  </a:lnTo>
                  <a:lnTo>
                    <a:pt x="4490" y="993"/>
                  </a:lnTo>
                  <a:lnTo>
                    <a:pt x="4262" y="981"/>
                  </a:lnTo>
                  <a:lnTo>
                    <a:pt x="4070" y="966"/>
                  </a:lnTo>
                  <a:lnTo>
                    <a:pt x="3800" y="948"/>
                  </a:lnTo>
                  <a:lnTo>
                    <a:pt x="3560" y="936"/>
                  </a:lnTo>
                  <a:lnTo>
                    <a:pt x="3269" y="936"/>
                  </a:lnTo>
                  <a:lnTo>
                    <a:pt x="2891" y="927"/>
                  </a:lnTo>
                  <a:lnTo>
                    <a:pt x="2573" y="930"/>
                  </a:lnTo>
                  <a:lnTo>
                    <a:pt x="2198" y="936"/>
                  </a:lnTo>
                  <a:lnTo>
                    <a:pt x="1829" y="945"/>
                  </a:lnTo>
                  <a:lnTo>
                    <a:pt x="1457" y="966"/>
                  </a:lnTo>
                  <a:lnTo>
                    <a:pt x="788" y="102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9223" name="Freeform 17"/>
          <p:cNvSpPr/>
          <p:nvPr/>
        </p:nvSpPr>
        <p:spPr>
          <a:xfrm>
            <a:off x="4325938" y="1149350"/>
            <a:ext cx="4452937" cy="211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29285" y="124460"/>
              </a:cxn>
              <a:cxn ang="0">
                <a:pos x="1117600" y="182245"/>
              </a:cxn>
              <a:cxn ang="0">
                <a:pos x="2086610" y="211455"/>
              </a:cxn>
              <a:cxn ang="0">
                <a:pos x="3187700" y="187960"/>
              </a:cxn>
              <a:cxn ang="0">
                <a:pos x="3709035" y="140335"/>
              </a:cxn>
              <a:cxn ang="0">
                <a:pos x="4453255" y="9525"/>
              </a:cxn>
            </a:cxnLst>
            <a:rect l="0" t="0" r="0" b="0"/>
            <a:pathLst>
              <a:path w="7013" h="333">
                <a:moveTo>
                  <a:pt x="0" y="0"/>
                </a:moveTo>
                <a:lnTo>
                  <a:pt x="991" y="196"/>
                </a:lnTo>
                <a:lnTo>
                  <a:pt x="1760" y="287"/>
                </a:lnTo>
                <a:lnTo>
                  <a:pt x="3286" y="333"/>
                </a:lnTo>
                <a:lnTo>
                  <a:pt x="5020" y="296"/>
                </a:lnTo>
                <a:lnTo>
                  <a:pt x="5841" y="221"/>
                </a:lnTo>
                <a:lnTo>
                  <a:pt x="7013" y="15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4325938" y="1147763"/>
            <a:ext cx="733425" cy="677863"/>
          </a:xfrm>
          <a:custGeom>
            <a:avLst/>
            <a:gdLst>
              <a:gd name="connisteX0" fmla="*/ 720090 w 733425"/>
              <a:gd name="connsiteY0" fmla="*/ 678815 h 678815"/>
              <a:gd name="connisteX1" fmla="*/ 0 w 733425"/>
              <a:gd name="connsiteY1" fmla="*/ 0 h 678815"/>
              <a:gd name="connisteX2" fmla="*/ 733425 w 733425"/>
              <a:gd name="connsiteY2" fmla="*/ 642620 h 67881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733425" h="678815">
                <a:moveTo>
                  <a:pt x="720090" y="678815"/>
                </a:moveTo>
                <a:lnTo>
                  <a:pt x="0" y="0"/>
                </a:lnTo>
                <a:lnTo>
                  <a:pt x="733425" y="64262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>
              <a:solidFill>
                <a:srgbClr val="FFFFFF"/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8007350" y="1165225"/>
            <a:ext cx="757238" cy="677863"/>
          </a:xfrm>
          <a:custGeom>
            <a:avLst/>
            <a:gdLst>
              <a:gd name="connsiteX0" fmla="*/ 0 w 1191"/>
              <a:gd name="connsiteY0" fmla="*/ 1038 h 1068"/>
              <a:gd name="connsiteX1" fmla="*/ 1191 w 1191"/>
              <a:gd name="connsiteY1" fmla="*/ 0 h 1068"/>
              <a:gd name="connsiteX2" fmla="*/ 90 w 1191"/>
              <a:gd name="connsiteY2" fmla="*/ 1068 h 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1" h="1068">
                <a:moveTo>
                  <a:pt x="0" y="1038"/>
                </a:moveTo>
                <a:lnTo>
                  <a:pt x="1191" y="0"/>
                </a:lnTo>
                <a:lnTo>
                  <a:pt x="90" y="106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>
              <a:solidFill>
                <a:srgbClr val="FFFFFF"/>
              </a:solidFill>
            </a:endParaRPr>
          </a:p>
        </p:txBody>
      </p:sp>
      <p:sp>
        <p:nvSpPr>
          <p:cNvPr id="9226" name="Text Box 22"/>
          <p:cNvSpPr txBox="1"/>
          <p:nvPr/>
        </p:nvSpPr>
        <p:spPr>
          <a:xfrm>
            <a:off x="184150" y="1066862"/>
            <a:ext cx="2711494" cy="461665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r>
              <a:rPr lang="en-US" altLang="en-US" sz="2400">
                <a:solidFill>
                  <a:srgbClr val="000000"/>
                </a:solidFill>
                <a:cs typeface="Arial" panose="020B0604020202020204" pitchFamily="34" charset="0"/>
              </a:rPr>
              <a:t>. </a:t>
            </a:r>
            <a:r>
              <a:rPr lang="en-US" altLang="en-US" smtClean="0">
                <a:solidFill>
                  <a:srgbClr val="000000"/>
                </a:solidFill>
                <a:cs typeface="Arial" panose="020B0604020202020204" pitchFamily="34" charset="0"/>
              </a:rPr>
              <a:t>Gọt,lộn,ủi lá bâu 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275138" y="1463675"/>
            <a:ext cx="4581525" cy="952500"/>
            <a:chOff x="6588" y="4678"/>
            <a:chExt cx="7214" cy="1500"/>
          </a:xfrm>
        </p:grpSpPr>
        <p:sp>
          <p:nvSpPr>
            <p:cNvPr id="13323" name="Freeform 17"/>
            <p:cNvSpPr/>
            <p:nvPr/>
          </p:nvSpPr>
          <p:spPr>
            <a:xfrm>
              <a:off x="6587" y="4677"/>
              <a:ext cx="7215" cy="1500"/>
            </a:xfrm>
            <a:custGeom>
              <a:avLst/>
              <a:gdLst/>
              <a:ahLst/>
              <a:cxnLst>
                <a:cxn ang="0">
                  <a:pos x="565785" y="920115"/>
                </a:cxn>
                <a:cxn ang="0">
                  <a:pos x="428625" y="941705"/>
                </a:cxn>
                <a:cxn ang="0">
                  <a:pos x="377190" y="952500"/>
                </a:cxn>
                <a:cxn ang="0">
                  <a:pos x="37465" y="164465"/>
                </a:cxn>
                <a:cxn ang="0">
                  <a:pos x="0" y="4445"/>
                </a:cxn>
                <a:cxn ang="0">
                  <a:pos x="243205" y="0"/>
                </a:cxn>
                <a:cxn ang="0">
                  <a:pos x="1090930" y="138430"/>
                </a:cxn>
                <a:cxn ang="0">
                  <a:pos x="2145665" y="172085"/>
                </a:cxn>
                <a:cxn ang="0">
                  <a:pos x="3336925" y="149225"/>
                </a:cxn>
                <a:cxn ang="0">
                  <a:pos x="4450715" y="3810"/>
                </a:cxn>
                <a:cxn ang="0">
                  <a:pos x="4580890" y="13335"/>
                </a:cxn>
                <a:cxn ang="0">
                  <a:pos x="4573905" y="130810"/>
                </a:cxn>
                <a:cxn ang="0">
                  <a:pos x="4161155" y="911225"/>
                </a:cxn>
                <a:cxn ang="0">
                  <a:pos x="4083050" y="914400"/>
                </a:cxn>
                <a:cxn ang="0">
                  <a:pos x="3814445" y="890270"/>
                </a:cxn>
                <a:cxn ang="0">
                  <a:pos x="3614420" y="877570"/>
                </a:cxn>
                <a:cxn ang="0">
                  <a:pos x="3446145" y="862965"/>
                </a:cxn>
                <a:cxn ang="0">
                  <a:pos x="3208655" y="844550"/>
                </a:cxn>
                <a:cxn ang="0">
                  <a:pos x="2997835" y="831850"/>
                </a:cxn>
                <a:cxn ang="0">
                  <a:pos x="2742565" y="831850"/>
                </a:cxn>
                <a:cxn ang="0">
                  <a:pos x="2410460" y="822960"/>
                </a:cxn>
                <a:cxn ang="0">
                  <a:pos x="2131060" y="826135"/>
                </a:cxn>
                <a:cxn ang="0">
                  <a:pos x="1801495" y="831850"/>
                </a:cxn>
                <a:cxn ang="0">
                  <a:pos x="1477645" y="841375"/>
                </a:cxn>
                <a:cxn ang="0">
                  <a:pos x="1150620" y="862965"/>
                </a:cxn>
                <a:cxn ang="0">
                  <a:pos x="563245" y="923290"/>
                </a:cxn>
              </a:cxnLst>
              <a:rect l="0" t="0" r="0" b="0"/>
              <a:pathLst>
                <a:path w="7214" h="1500">
                  <a:moveTo>
                    <a:pt x="891" y="1449"/>
                  </a:moveTo>
                  <a:lnTo>
                    <a:pt x="675" y="1483"/>
                  </a:lnTo>
                  <a:lnTo>
                    <a:pt x="594" y="1500"/>
                  </a:lnTo>
                  <a:lnTo>
                    <a:pt x="59" y="259"/>
                  </a:lnTo>
                  <a:lnTo>
                    <a:pt x="0" y="7"/>
                  </a:lnTo>
                  <a:lnTo>
                    <a:pt x="383" y="0"/>
                  </a:lnTo>
                  <a:cubicBezTo>
                    <a:pt x="845" y="126"/>
                    <a:pt x="1305" y="158"/>
                    <a:pt x="1718" y="218"/>
                  </a:cubicBezTo>
                  <a:lnTo>
                    <a:pt x="3379" y="271"/>
                  </a:lnTo>
                  <a:lnTo>
                    <a:pt x="5255" y="235"/>
                  </a:lnTo>
                  <a:lnTo>
                    <a:pt x="7009" y="6"/>
                  </a:lnTo>
                  <a:lnTo>
                    <a:pt x="7214" y="21"/>
                  </a:lnTo>
                  <a:lnTo>
                    <a:pt x="7203" y="206"/>
                  </a:lnTo>
                  <a:lnTo>
                    <a:pt x="6553" y="1435"/>
                  </a:lnTo>
                  <a:lnTo>
                    <a:pt x="6430" y="1440"/>
                  </a:lnTo>
                  <a:lnTo>
                    <a:pt x="6007" y="1402"/>
                  </a:lnTo>
                  <a:lnTo>
                    <a:pt x="5692" y="1382"/>
                  </a:lnTo>
                  <a:lnTo>
                    <a:pt x="5427" y="1359"/>
                  </a:lnTo>
                  <a:lnTo>
                    <a:pt x="5053" y="1330"/>
                  </a:lnTo>
                  <a:lnTo>
                    <a:pt x="4721" y="1310"/>
                  </a:lnTo>
                  <a:lnTo>
                    <a:pt x="4319" y="1310"/>
                  </a:lnTo>
                  <a:lnTo>
                    <a:pt x="3796" y="1296"/>
                  </a:lnTo>
                  <a:lnTo>
                    <a:pt x="3356" y="1301"/>
                  </a:lnTo>
                  <a:lnTo>
                    <a:pt x="2837" y="1310"/>
                  </a:lnTo>
                  <a:lnTo>
                    <a:pt x="2327" y="1325"/>
                  </a:lnTo>
                  <a:lnTo>
                    <a:pt x="1812" y="1359"/>
                  </a:lnTo>
                  <a:lnTo>
                    <a:pt x="887" y="1454"/>
                  </a:lnTo>
                </a:path>
              </a:pathLst>
            </a:custGeom>
            <a:solidFill>
              <a:srgbClr val="145BA2"/>
            </a:solidFill>
            <a:ln w="9525">
              <a:noFill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24" name="Freeform 17"/>
            <p:cNvSpPr/>
            <p:nvPr/>
          </p:nvSpPr>
          <p:spPr>
            <a:xfrm>
              <a:off x="6725" y="4780"/>
              <a:ext cx="6955" cy="1210"/>
            </a:xfrm>
            <a:custGeom>
              <a:avLst/>
              <a:gdLst/>
              <a:ahLst/>
              <a:cxnLst>
                <a:cxn ang="0">
                  <a:pos x="270" y="523"/>
                </a:cxn>
                <a:cxn ang="0">
                  <a:pos x="217" y="533"/>
                </a:cxn>
                <a:cxn ang="0">
                  <a:pos x="153" y="541"/>
                </a:cxn>
                <a:cxn ang="0">
                  <a:pos x="0" y="0"/>
                </a:cxn>
                <a:cxn ang="0">
                  <a:pos x="257" y="91"/>
                </a:cxn>
                <a:cxn ang="0">
                  <a:pos x="468" y="126"/>
                </a:cxn>
                <a:cxn ang="0">
                  <a:pos x="880" y="153"/>
                </a:cxn>
                <a:cxn ang="0">
                  <a:pos x="1344" y="139"/>
                </a:cxn>
                <a:cxn ang="0">
                  <a:pos x="1572" y="98"/>
                </a:cxn>
                <a:cxn ang="0">
                  <a:pos x="1881" y="8"/>
                </a:cxn>
                <a:cxn ang="0">
                  <a:pos x="1711" y="529"/>
                </a:cxn>
                <a:cxn ang="0">
                  <a:pos x="1634" y="520"/>
                </a:cxn>
                <a:cxn ang="0">
                  <a:pos x="1530" y="508"/>
                </a:cxn>
                <a:cxn ang="0">
                  <a:pos x="1452" y="501"/>
                </a:cxn>
                <a:cxn ang="0">
                  <a:pos x="1387" y="494"/>
                </a:cxn>
                <a:cxn ang="0">
                  <a:pos x="1295" y="485"/>
                </a:cxn>
                <a:cxn ang="0">
                  <a:pos x="1213" y="478"/>
                </a:cxn>
                <a:cxn ang="0">
                  <a:pos x="1114" y="478"/>
                </a:cxn>
                <a:cxn ang="0">
                  <a:pos x="985" y="474"/>
                </a:cxn>
                <a:cxn ang="0">
                  <a:pos x="877" y="475"/>
                </a:cxn>
                <a:cxn ang="0">
                  <a:pos x="749" y="478"/>
                </a:cxn>
                <a:cxn ang="0">
                  <a:pos x="623" y="483"/>
                </a:cxn>
                <a:cxn ang="0">
                  <a:pos x="496" y="494"/>
                </a:cxn>
                <a:cxn ang="0">
                  <a:pos x="269" y="524"/>
                </a:cxn>
              </a:cxnLst>
              <a:rect l="0" t="0" r="0" b="0"/>
              <a:pathLst>
                <a:path w="5520" h="1059">
                  <a:moveTo>
                    <a:pt x="791" y="1023"/>
                  </a:moveTo>
                  <a:lnTo>
                    <a:pt x="635" y="1044"/>
                  </a:lnTo>
                  <a:lnTo>
                    <a:pt x="449" y="1059"/>
                  </a:lnTo>
                  <a:lnTo>
                    <a:pt x="0" y="0"/>
                  </a:lnTo>
                  <a:lnTo>
                    <a:pt x="756" y="178"/>
                  </a:lnTo>
                  <a:lnTo>
                    <a:pt x="1373" y="246"/>
                  </a:lnTo>
                  <a:lnTo>
                    <a:pt x="2583" y="300"/>
                  </a:lnTo>
                  <a:lnTo>
                    <a:pt x="3944" y="273"/>
                  </a:lnTo>
                  <a:lnTo>
                    <a:pt x="4613" y="191"/>
                  </a:lnTo>
                  <a:lnTo>
                    <a:pt x="5520" y="15"/>
                  </a:lnTo>
                  <a:lnTo>
                    <a:pt x="5024" y="1035"/>
                  </a:lnTo>
                  <a:lnTo>
                    <a:pt x="4796" y="1017"/>
                  </a:lnTo>
                  <a:lnTo>
                    <a:pt x="4490" y="993"/>
                  </a:lnTo>
                  <a:lnTo>
                    <a:pt x="4262" y="981"/>
                  </a:lnTo>
                  <a:lnTo>
                    <a:pt x="4070" y="966"/>
                  </a:lnTo>
                  <a:lnTo>
                    <a:pt x="3800" y="948"/>
                  </a:lnTo>
                  <a:lnTo>
                    <a:pt x="3560" y="936"/>
                  </a:lnTo>
                  <a:lnTo>
                    <a:pt x="3269" y="936"/>
                  </a:lnTo>
                  <a:lnTo>
                    <a:pt x="2891" y="927"/>
                  </a:lnTo>
                  <a:lnTo>
                    <a:pt x="2573" y="930"/>
                  </a:lnTo>
                  <a:lnTo>
                    <a:pt x="2198" y="936"/>
                  </a:lnTo>
                  <a:lnTo>
                    <a:pt x="1829" y="945"/>
                  </a:lnTo>
                  <a:lnTo>
                    <a:pt x="1457" y="966"/>
                  </a:lnTo>
                  <a:lnTo>
                    <a:pt x="788" y="102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25" name="Freeform 17"/>
            <p:cNvSpPr/>
            <p:nvPr/>
          </p:nvSpPr>
          <p:spPr>
            <a:xfrm>
              <a:off x="6695" y="4760"/>
              <a:ext cx="7012" cy="1417"/>
            </a:xfrm>
            <a:custGeom>
              <a:avLst/>
              <a:gdLst/>
              <a:ahLst/>
              <a:cxnLst>
                <a:cxn ang="0">
                  <a:pos x="410845" y="900430"/>
                </a:cxn>
                <a:cxn ang="0">
                  <a:pos x="0" y="0"/>
                </a:cxn>
                <a:cxn ang="0">
                  <a:pos x="629285" y="124460"/>
                </a:cxn>
                <a:cxn ang="0">
                  <a:pos x="1117600" y="182245"/>
                </a:cxn>
                <a:cxn ang="0">
                  <a:pos x="2086610" y="211455"/>
                </a:cxn>
                <a:cxn ang="0">
                  <a:pos x="3187700" y="187960"/>
                </a:cxn>
                <a:cxn ang="0">
                  <a:pos x="3709035" y="140335"/>
                </a:cxn>
                <a:cxn ang="0">
                  <a:pos x="4452620" y="9525"/>
                </a:cxn>
                <a:cxn ang="0">
                  <a:pos x="4002405" y="861060"/>
                </a:cxn>
              </a:cxnLst>
              <a:rect l="0" t="0" r="0" b="0"/>
              <a:pathLst>
                <a:path w="7012" h="1418">
                  <a:moveTo>
                    <a:pt x="647" y="1418"/>
                  </a:moveTo>
                  <a:lnTo>
                    <a:pt x="0" y="0"/>
                  </a:lnTo>
                  <a:lnTo>
                    <a:pt x="991" y="196"/>
                  </a:lnTo>
                  <a:lnTo>
                    <a:pt x="1760" y="287"/>
                  </a:lnTo>
                  <a:lnTo>
                    <a:pt x="3286" y="333"/>
                  </a:lnTo>
                  <a:lnTo>
                    <a:pt x="5020" y="296"/>
                  </a:lnTo>
                  <a:lnTo>
                    <a:pt x="5841" y="221"/>
                  </a:lnTo>
                  <a:lnTo>
                    <a:pt x="7012" y="15"/>
                  </a:lnTo>
                  <a:lnTo>
                    <a:pt x="6303" y="1356"/>
                  </a:lnTo>
                </a:path>
              </a:pathLst>
            </a:custGeom>
            <a:noFill/>
            <a:ln w="19050" cap="flat" cmpd="sng">
              <a:solidFill>
                <a:srgbClr val="003366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95" y="4755"/>
              <a:ext cx="1155" cy="1070"/>
            </a:xfrm>
            <a:custGeom>
              <a:avLst/>
              <a:gdLst>
                <a:gd name="connisteX0" fmla="*/ 720090 w 733425"/>
                <a:gd name="connsiteY0" fmla="*/ 678815 h 678815"/>
                <a:gd name="connisteX1" fmla="*/ 0 w 733425"/>
                <a:gd name="connsiteY1" fmla="*/ 0 h 678815"/>
                <a:gd name="connisteX2" fmla="*/ 733425 w 733425"/>
                <a:gd name="connsiteY2" fmla="*/ 642620 h 6788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733425" h="678815">
                  <a:moveTo>
                    <a:pt x="720090" y="678815"/>
                  </a:moveTo>
                  <a:lnTo>
                    <a:pt x="0" y="0"/>
                  </a:lnTo>
                  <a:lnTo>
                    <a:pt x="733425" y="64262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solidFill>
                  <a:srgbClr val="FFFFFF"/>
                </a:solidFill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492" y="4785"/>
              <a:ext cx="1192" cy="1067"/>
            </a:xfrm>
            <a:custGeom>
              <a:avLst/>
              <a:gdLst>
                <a:gd name="connsiteX0" fmla="*/ 0 w 1191"/>
                <a:gd name="connsiteY0" fmla="*/ 1038 h 1068"/>
                <a:gd name="connsiteX1" fmla="*/ 1191 w 1191"/>
                <a:gd name="connsiteY1" fmla="*/ 0 h 1068"/>
                <a:gd name="connsiteX2" fmla="*/ 90 w 1191"/>
                <a:gd name="connsiteY2" fmla="*/ 1068 h 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1" h="1068">
                  <a:moveTo>
                    <a:pt x="0" y="1038"/>
                  </a:moveTo>
                  <a:lnTo>
                    <a:pt x="1191" y="0"/>
                  </a:lnTo>
                  <a:lnTo>
                    <a:pt x="90" y="1068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solidFill>
                  <a:srgbClr val="FFFFFF"/>
                </a:solidFill>
              </a:endParaRPr>
            </a:p>
          </p:txBody>
        </p:sp>
      </p:grpSp>
      <p:sp>
        <p:nvSpPr>
          <p:cNvPr id="9232" name="Text Box 28"/>
          <p:cNvSpPr txBox="1"/>
          <p:nvPr/>
        </p:nvSpPr>
        <p:spPr>
          <a:xfrm>
            <a:off x="150668" y="1600248"/>
            <a:ext cx="2744976" cy="369332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3. Diễu lá bâu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9233" name="Text Box 34"/>
          <p:cNvSpPr txBox="1"/>
          <p:nvPr/>
        </p:nvSpPr>
        <p:spPr>
          <a:xfrm>
            <a:off x="107156" y="2057436"/>
            <a:ext cx="2788488" cy="646331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4. May lược định hình </a:t>
            </a:r>
          </a:p>
          <a:p>
            <a:r>
              <a:rPr lang="en-US" altLang="en-US" smtClean="0">
                <a:solidFill>
                  <a:srgbClr val="000000"/>
                </a:solidFill>
                <a:cs typeface="Arial" panose="020B0604020202020204" pitchFamily="34" charset="0"/>
              </a:rPr>
              <a:t>chân lá  </a:t>
            </a: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bâu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31" name="Freeform 17"/>
          <p:cNvSpPr/>
          <p:nvPr/>
        </p:nvSpPr>
        <p:spPr>
          <a:xfrm>
            <a:off x="4333875" y="2176463"/>
            <a:ext cx="4416425" cy="855662"/>
          </a:xfrm>
          <a:custGeom>
            <a:avLst/>
            <a:gdLst/>
            <a:ahLst/>
            <a:cxnLst>
              <a:cxn ang="0">
                <a:pos x="270" y="523"/>
              </a:cxn>
              <a:cxn ang="0">
                <a:pos x="217" y="533"/>
              </a:cxn>
              <a:cxn ang="0">
                <a:pos x="153" y="541"/>
              </a:cxn>
              <a:cxn ang="0">
                <a:pos x="0" y="0"/>
              </a:cxn>
              <a:cxn ang="0">
                <a:pos x="257" y="91"/>
              </a:cxn>
              <a:cxn ang="0">
                <a:pos x="468" y="126"/>
              </a:cxn>
              <a:cxn ang="0">
                <a:pos x="880" y="153"/>
              </a:cxn>
              <a:cxn ang="0">
                <a:pos x="1344" y="139"/>
              </a:cxn>
              <a:cxn ang="0">
                <a:pos x="1572" y="98"/>
              </a:cxn>
              <a:cxn ang="0">
                <a:pos x="1881" y="8"/>
              </a:cxn>
              <a:cxn ang="0">
                <a:pos x="1711" y="529"/>
              </a:cxn>
              <a:cxn ang="0">
                <a:pos x="1634" y="520"/>
              </a:cxn>
              <a:cxn ang="0">
                <a:pos x="1530" y="508"/>
              </a:cxn>
              <a:cxn ang="0">
                <a:pos x="1452" y="501"/>
              </a:cxn>
              <a:cxn ang="0">
                <a:pos x="1387" y="494"/>
              </a:cxn>
              <a:cxn ang="0">
                <a:pos x="1295" y="485"/>
              </a:cxn>
              <a:cxn ang="0">
                <a:pos x="1213" y="478"/>
              </a:cxn>
              <a:cxn ang="0">
                <a:pos x="1114" y="478"/>
              </a:cxn>
              <a:cxn ang="0">
                <a:pos x="985" y="474"/>
              </a:cxn>
              <a:cxn ang="0">
                <a:pos x="877" y="475"/>
              </a:cxn>
              <a:cxn ang="0">
                <a:pos x="749" y="478"/>
              </a:cxn>
              <a:cxn ang="0">
                <a:pos x="623" y="483"/>
              </a:cxn>
              <a:cxn ang="0">
                <a:pos x="496" y="494"/>
              </a:cxn>
              <a:cxn ang="0">
                <a:pos x="269" y="524"/>
              </a:cxn>
            </a:cxnLst>
            <a:rect l="0" t="0" r="0" b="0"/>
            <a:pathLst>
              <a:path w="5520" h="1059">
                <a:moveTo>
                  <a:pt x="791" y="1023"/>
                </a:moveTo>
                <a:lnTo>
                  <a:pt x="635" y="1044"/>
                </a:lnTo>
                <a:lnTo>
                  <a:pt x="449" y="1059"/>
                </a:lnTo>
                <a:lnTo>
                  <a:pt x="0" y="0"/>
                </a:lnTo>
                <a:lnTo>
                  <a:pt x="756" y="178"/>
                </a:lnTo>
                <a:lnTo>
                  <a:pt x="1373" y="246"/>
                </a:lnTo>
                <a:lnTo>
                  <a:pt x="2583" y="300"/>
                </a:lnTo>
                <a:lnTo>
                  <a:pt x="3944" y="273"/>
                </a:lnTo>
                <a:lnTo>
                  <a:pt x="4613" y="191"/>
                </a:lnTo>
                <a:lnTo>
                  <a:pt x="5520" y="15"/>
                </a:lnTo>
                <a:lnTo>
                  <a:pt x="5024" y="1035"/>
                </a:lnTo>
                <a:lnTo>
                  <a:pt x="4796" y="1017"/>
                </a:lnTo>
                <a:lnTo>
                  <a:pt x="4490" y="993"/>
                </a:lnTo>
                <a:lnTo>
                  <a:pt x="4262" y="981"/>
                </a:lnTo>
                <a:lnTo>
                  <a:pt x="4070" y="966"/>
                </a:lnTo>
                <a:lnTo>
                  <a:pt x="3800" y="948"/>
                </a:lnTo>
                <a:lnTo>
                  <a:pt x="3560" y="936"/>
                </a:lnTo>
                <a:lnTo>
                  <a:pt x="3269" y="936"/>
                </a:lnTo>
                <a:lnTo>
                  <a:pt x="2891" y="927"/>
                </a:lnTo>
                <a:lnTo>
                  <a:pt x="2573" y="930"/>
                </a:lnTo>
                <a:lnTo>
                  <a:pt x="2198" y="936"/>
                </a:lnTo>
                <a:lnTo>
                  <a:pt x="1829" y="945"/>
                </a:lnTo>
                <a:lnTo>
                  <a:pt x="1457" y="966"/>
                </a:lnTo>
                <a:lnTo>
                  <a:pt x="788" y="1026"/>
                </a:lnTo>
              </a:path>
            </a:pathLst>
          </a:custGeom>
          <a:solidFill>
            <a:srgbClr val="0073E5"/>
          </a:solidFill>
          <a:ln w="9525">
            <a:noFill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2" name="Freeform 17"/>
          <p:cNvSpPr/>
          <p:nvPr/>
        </p:nvSpPr>
        <p:spPr>
          <a:xfrm>
            <a:off x="4465638" y="2273300"/>
            <a:ext cx="4175125" cy="746125"/>
          </a:xfrm>
          <a:custGeom>
            <a:avLst/>
            <a:gdLst/>
            <a:ahLst/>
            <a:cxnLst>
              <a:cxn ang="0">
                <a:pos x="319405" y="744855"/>
              </a:cxn>
              <a:cxn ang="0">
                <a:pos x="0" y="21590"/>
              </a:cxn>
              <a:cxn ang="0">
                <a:pos x="558800" y="133350"/>
              </a:cxn>
              <a:cxn ang="0">
                <a:pos x="1010920" y="182880"/>
              </a:cxn>
              <a:cxn ang="0">
                <a:pos x="1935480" y="220345"/>
              </a:cxn>
              <a:cxn ang="0">
                <a:pos x="2986405" y="198755"/>
              </a:cxn>
              <a:cxn ang="0">
                <a:pos x="3501390" y="142875"/>
              </a:cxn>
              <a:cxn ang="0">
                <a:pos x="4175760" y="0"/>
              </a:cxn>
              <a:cxn ang="0">
                <a:pos x="3797300" y="723265"/>
              </a:cxn>
            </a:cxnLst>
            <a:rect l="0" t="0" r="0" b="0"/>
            <a:pathLst>
              <a:path w="6576" h="1173">
                <a:moveTo>
                  <a:pt x="503" y="1173"/>
                </a:moveTo>
                <a:lnTo>
                  <a:pt x="0" y="34"/>
                </a:lnTo>
                <a:lnTo>
                  <a:pt x="880" y="210"/>
                </a:lnTo>
                <a:lnTo>
                  <a:pt x="1592" y="288"/>
                </a:lnTo>
                <a:lnTo>
                  <a:pt x="3048" y="347"/>
                </a:lnTo>
                <a:lnTo>
                  <a:pt x="4703" y="313"/>
                </a:lnTo>
                <a:lnTo>
                  <a:pt x="5514" y="225"/>
                </a:lnTo>
                <a:lnTo>
                  <a:pt x="6576" y="0"/>
                </a:lnTo>
                <a:lnTo>
                  <a:pt x="5980" y="1139"/>
                </a:lnTo>
              </a:path>
            </a:pathLst>
          </a:custGeom>
          <a:solidFill>
            <a:srgbClr val="0073E5"/>
          </a:solidFill>
          <a:ln w="28575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4672013" y="2933700"/>
            <a:ext cx="3721100" cy="33338"/>
          </a:xfrm>
          <a:custGeom>
            <a:avLst/>
            <a:gdLst>
              <a:gd name="connsiteX0" fmla="*/ 0 w 5861"/>
              <a:gd name="connsiteY0" fmla="*/ 51 h 51"/>
              <a:gd name="connsiteX1" fmla="*/ 1178 w 5861"/>
              <a:gd name="connsiteY1" fmla="*/ 37 h 51"/>
              <a:gd name="connsiteX2" fmla="*/ 2138 w 5861"/>
              <a:gd name="connsiteY2" fmla="*/ 15 h 51"/>
              <a:gd name="connsiteX3" fmla="*/ 3008 w 5861"/>
              <a:gd name="connsiteY3" fmla="*/ 15 h 51"/>
              <a:gd name="connsiteX4" fmla="*/ 4058 w 5861"/>
              <a:gd name="connsiteY4" fmla="*/ 0 h 51"/>
              <a:gd name="connsiteX5" fmla="*/ 4853 w 5861"/>
              <a:gd name="connsiteY5" fmla="*/ 0 h 51"/>
              <a:gd name="connsiteX6" fmla="*/ 5861 w 5861"/>
              <a:gd name="connsiteY6" fmla="*/ 28 h 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61" h="51">
                <a:moveTo>
                  <a:pt x="0" y="51"/>
                </a:moveTo>
                <a:lnTo>
                  <a:pt x="1178" y="37"/>
                </a:lnTo>
                <a:lnTo>
                  <a:pt x="2138" y="15"/>
                </a:lnTo>
                <a:lnTo>
                  <a:pt x="3008" y="15"/>
                </a:lnTo>
                <a:lnTo>
                  <a:pt x="4058" y="0"/>
                </a:lnTo>
                <a:lnTo>
                  <a:pt x="4853" y="0"/>
                </a:lnTo>
                <a:lnTo>
                  <a:pt x="5861" y="28"/>
                </a:lnTo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>
              <a:solidFill>
                <a:srgbClr val="FFFFFF"/>
              </a:solidFill>
            </a:endParaRPr>
          </a:p>
        </p:txBody>
      </p:sp>
      <p:sp>
        <p:nvSpPr>
          <p:cNvPr id="9235" name="Text Box 38"/>
          <p:cNvSpPr txBox="1"/>
          <p:nvPr/>
        </p:nvSpPr>
        <p:spPr>
          <a:xfrm>
            <a:off x="94059" y="2782372"/>
            <a:ext cx="2814682" cy="369332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5. Ủi+may bọc chân bâu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4064000" y="4062413"/>
            <a:ext cx="4545013" cy="641350"/>
            <a:chOff x="6400" y="6398"/>
            <a:chExt cx="7158" cy="1010"/>
          </a:xfrm>
        </p:grpSpPr>
        <p:sp>
          <p:nvSpPr>
            <p:cNvPr id="13335" name="Freeform 19"/>
            <p:cNvSpPr/>
            <p:nvPr/>
          </p:nvSpPr>
          <p:spPr>
            <a:xfrm>
              <a:off x="6411" y="6398"/>
              <a:ext cx="7132" cy="1010"/>
            </a:xfrm>
            <a:custGeom>
              <a:avLst/>
              <a:gdLst/>
              <a:ahLst/>
              <a:cxnLst>
                <a:cxn ang="0">
                  <a:pos x="5834" y="892"/>
                </a:cxn>
                <a:cxn ang="0">
                  <a:pos x="5555" y="977"/>
                </a:cxn>
                <a:cxn ang="0">
                  <a:pos x="5321" y="1028"/>
                </a:cxn>
                <a:cxn ang="0">
                  <a:pos x="5135" y="1066"/>
                </a:cxn>
                <a:cxn ang="0">
                  <a:pos x="4862" y="1084"/>
                </a:cxn>
                <a:cxn ang="0">
                  <a:pos x="4482" y="1037"/>
                </a:cxn>
                <a:cxn ang="0">
                  <a:pos x="4050" y="989"/>
                </a:cxn>
                <a:cxn ang="0">
                  <a:pos x="3674" y="952"/>
                </a:cxn>
                <a:cxn ang="0">
                  <a:pos x="3375" y="952"/>
                </a:cxn>
                <a:cxn ang="0">
                  <a:pos x="3121" y="952"/>
                </a:cxn>
                <a:cxn ang="0">
                  <a:pos x="2851" y="956"/>
                </a:cxn>
                <a:cxn ang="0">
                  <a:pos x="2543" y="960"/>
                </a:cxn>
                <a:cxn ang="0">
                  <a:pos x="2240" y="960"/>
                </a:cxn>
                <a:cxn ang="0">
                  <a:pos x="1926" y="973"/>
                </a:cxn>
                <a:cxn ang="0">
                  <a:pos x="1651" y="985"/>
                </a:cxn>
                <a:cxn ang="0">
                  <a:pos x="1295" y="1037"/>
                </a:cxn>
                <a:cxn ang="0">
                  <a:pos x="1069" y="1078"/>
                </a:cxn>
                <a:cxn ang="0">
                  <a:pos x="876" y="1097"/>
                </a:cxn>
                <a:cxn ang="0">
                  <a:pos x="690" y="1113"/>
                </a:cxn>
                <a:cxn ang="0">
                  <a:pos x="540" y="1097"/>
                </a:cxn>
                <a:cxn ang="0">
                  <a:pos x="379" y="1074"/>
                </a:cxn>
                <a:cxn ang="0">
                  <a:pos x="263" y="1049"/>
                </a:cxn>
                <a:cxn ang="0">
                  <a:pos x="0" y="964"/>
                </a:cxn>
                <a:cxn ang="0">
                  <a:pos x="97" y="440"/>
                </a:cxn>
                <a:cxn ang="0">
                  <a:pos x="126" y="376"/>
                </a:cxn>
                <a:cxn ang="0">
                  <a:pos x="186" y="285"/>
                </a:cxn>
                <a:cxn ang="0">
                  <a:pos x="274" y="225"/>
                </a:cxn>
                <a:cxn ang="0">
                  <a:pos x="356" y="204"/>
                </a:cxn>
                <a:cxn ang="0">
                  <a:pos x="732" y="153"/>
                </a:cxn>
                <a:cxn ang="0">
                  <a:pos x="1085" y="103"/>
                </a:cxn>
                <a:cxn ang="0">
                  <a:pos x="1558" y="52"/>
                </a:cxn>
                <a:cxn ang="0">
                  <a:pos x="2067" y="12"/>
                </a:cxn>
                <a:cxn ang="0">
                  <a:pos x="2975" y="0"/>
                </a:cxn>
                <a:cxn ang="0">
                  <a:pos x="3950" y="25"/>
                </a:cxn>
                <a:cxn ang="0">
                  <a:pos x="4995" y="124"/>
                </a:cxn>
                <a:cxn ang="0">
                  <a:pos x="5338" y="171"/>
                </a:cxn>
                <a:cxn ang="0">
                  <a:pos x="5495" y="196"/>
                </a:cxn>
                <a:cxn ang="0">
                  <a:pos x="5559" y="221"/>
                </a:cxn>
                <a:cxn ang="0">
                  <a:pos x="5628" y="273"/>
                </a:cxn>
                <a:cxn ang="0">
                  <a:pos x="5697" y="337"/>
                </a:cxn>
                <a:cxn ang="0">
                  <a:pos x="5745" y="444"/>
                </a:cxn>
                <a:cxn ang="0">
                  <a:pos x="5834" y="900"/>
                </a:cxn>
              </a:cxnLst>
              <a:rect l="0" t="0" r="0" b="0"/>
              <a:pathLst>
                <a:path w="1753" h="261">
                  <a:moveTo>
                    <a:pt x="1753" y="209"/>
                  </a:moveTo>
                  <a:lnTo>
                    <a:pt x="1669" y="229"/>
                  </a:lnTo>
                  <a:lnTo>
                    <a:pt x="1599" y="241"/>
                  </a:lnTo>
                  <a:lnTo>
                    <a:pt x="1543" y="250"/>
                  </a:lnTo>
                  <a:lnTo>
                    <a:pt x="1461" y="254"/>
                  </a:lnTo>
                  <a:lnTo>
                    <a:pt x="1347" y="243"/>
                  </a:lnTo>
                  <a:lnTo>
                    <a:pt x="1217" y="232"/>
                  </a:lnTo>
                  <a:lnTo>
                    <a:pt x="1104" y="223"/>
                  </a:lnTo>
                  <a:lnTo>
                    <a:pt x="1014" y="223"/>
                  </a:lnTo>
                  <a:lnTo>
                    <a:pt x="938" y="223"/>
                  </a:lnTo>
                  <a:lnTo>
                    <a:pt x="857" y="224"/>
                  </a:lnTo>
                  <a:lnTo>
                    <a:pt x="764" y="225"/>
                  </a:lnTo>
                  <a:lnTo>
                    <a:pt x="673" y="225"/>
                  </a:lnTo>
                  <a:lnTo>
                    <a:pt x="579" y="228"/>
                  </a:lnTo>
                  <a:lnTo>
                    <a:pt x="496" y="231"/>
                  </a:lnTo>
                  <a:lnTo>
                    <a:pt x="389" y="243"/>
                  </a:lnTo>
                  <a:lnTo>
                    <a:pt x="321" y="253"/>
                  </a:lnTo>
                  <a:lnTo>
                    <a:pt x="263" y="257"/>
                  </a:lnTo>
                  <a:lnTo>
                    <a:pt x="207" y="261"/>
                  </a:lnTo>
                  <a:lnTo>
                    <a:pt x="162" y="257"/>
                  </a:lnTo>
                  <a:lnTo>
                    <a:pt x="114" y="252"/>
                  </a:lnTo>
                  <a:lnTo>
                    <a:pt x="79" y="246"/>
                  </a:lnTo>
                  <a:lnTo>
                    <a:pt x="0" y="226"/>
                  </a:lnTo>
                  <a:lnTo>
                    <a:pt x="29" y="103"/>
                  </a:lnTo>
                  <a:lnTo>
                    <a:pt x="38" y="88"/>
                  </a:lnTo>
                  <a:lnTo>
                    <a:pt x="56" y="67"/>
                  </a:lnTo>
                  <a:lnTo>
                    <a:pt x="82" y="53"/>
                  </a:lnTo>
                  <a:lnTo>
                    <a:pt x="107" y="48"/>
                  </a:lnTo>
                  <a:lnTo>
                    <a:pt x="220" y="36"/>
                  </a:lnTo>
                  <a:lnTo>
                    <a:pt x="326" y="24"/>
                  </a:lnTo>
                  <a:lnTo>
                    <a:pt x="468" y="12"/>
                  </a:lnTo>
                  <a:lnTo>
                    <a:pt x="621" y="3"/>
                  </a:lnTo>
                  <a:lnTo>
                    <a:pt x="894" y="0"/>
                  </a:lnTo>
                  <a:lnTo>
                    <a:pt x="1187" y="6"/>
                  </a:lnTo>
                  <a:lnTo>
                    <a:pt x="1501" y="29"/>
                  </a:lnTo>
                  <a:lnTo>
                    <a:pt x="1604" y="40"/>
                  </a:lnTo>
                  <a:lnTo>
                    <a:pt x="1651" y="46"/>
                  </a:lnTo>
                  <a:lnTo>
                    <a:pt x="1670" y="52"/>
                  </a:lnTo>
                  <a:lnTo>
                    <a:pt x="1691" y="64"/>
                  </a:lnTo>
                  <a:lnTo>
                    <a:pt x="1712" y="79"/>
                  </a:lnTo>
                  <a:lnTo>
                    <a:pt x="1726" y="104"/>
                  </a:lnTo>
                  <a:lnTo>
                    <a:pt x="1753" y="211"/>
                  </a:lnTo>
                </a:path>
              </a:pathLst>
            </a:custGeom>
            <a:solidFill>
              <a:srgbClr val="004D99"/>
            </a:solidFill>
            <a:ln w="9525">
              <a:noFill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36" name="Freeform 19"/>
            <p:cNvSpPr/>
            <p:nvPr/>
          </p:nvSpPr>
          <p:spPr>
            <a:xfrm>
              <a:off x="6525" y="6547"/>
              <a:ext cx="6904" cy="861"/>
            </a:xfrm>
            <a:custGeom>
              <a:avLst/>
              <a:gdLst/>
              <a:ahLst/>
              <a:cxnLst>
                <a:cxn ang="0">
                  <a:pos x="5834" y="892"/>
                </a:cxn>
                <a:cxn ang="0">
                  <a:pos x="5555" y="977"/>
                </a:cxn>
                <a:cxn ang="0">
                  <a:pos x="5321" y="1028"/>
                </a:cxn>
                <a:cxn ang="0">
                  <a:pos x="5135" y="1066"/>
                </a:cxn>
                <a:cxn ang="0">
                  <a:pos x="4862" y="1084"/>
                </a:cxn>
                <a:cxn ang="0">
                  <a:pos x="4482" y="1037"/>
                </a:cxn>
                <a:cxn ang="0">
                  <a:pos x="4050" y="989"/>
                </a:cxn>
                <a:cxn ang="0">
                  <a:pos x="3674" y="952"/>
                </a:cxn>
                <a:cxn ang="0">
                  <a:pos x="3375" y="952"/>
                </a:cxn>
                <a:cxn ang="0">
                  <a:pos x="3121" y="952"/>
                </a:cxn>
                <a:cxn ang="0">
                  <a:pos x="2851" y="956"/>
                </a:cxn>
                <a:cxn ang="0">
                  <a:pos x="2543" y="960"/>
                </a:cxn>
                <a:cxn ang="0">
                  <a:pos x="2240" y="960"/>
                </a:cxn>
                <a:cxn ang="0">
                  <a:pos x="1926" y="973"/>
                </a:cxn>
                <a:cxn ang="0">
                  <a:pos x="1651" y="985"/>
                </a:cxn>
                <a:cxn ang="0">
                  <a:pos x="1295" y="1037"/>
                </a:cxn>
                <a:cxn ang="0">
                  <a:pos x="1069" y="1078"/>
                </a:cxn>
                <a:cxn ang="0">
                  <a:pos x="876" y="1097"/>
                </a:cxn>
                <a:cxn ang="0">
                  <a:pos x="690" y="1113"/>
                </a:cxn>
                <a:cxn ang="0">
                  <a:pos x="540" y="1097"/>
                </a:cxn>
                <a:cxn ang="0">
                  <a:pos x="379" y="1074"/>
                </a:cxn>
                <a:cxn ang="0">
                  <a:pos x="263" y="1049"/>
                </a:cxn>
                <a:cxn ang="0">
                  <a:pos x="0" y="964"/>
                </a:cxn>
                <a:cxn ang="0">
                  <a:pos x="97" y="440"/>
                </a:cxn>
                <a:cxn ang="0">
                  <a:pos x="126" y="376"/>
                </a:cxn>
                <a:cxn ang="0">
                  <a:pos x="186" y="285"/>
                </a:cxn>
                <a:cxn ang="0">
                  <a:pos x="274" y="225"/>
                </a:cxn>
                <a:cxn ang="0">
                  <a:pos x="356" y="204"/>
                </a:cxn>
                <a:cxn ang="0">
                  <a:pos x="732" y="153"/>
                </a:cxn>
                <a:cxn ang="0">
                  <a:pos x="1085" y="103"/>
                </a:cxn>
                <a:cxn ang="0">
                  <a:pos x="1558" y="52"/>
                </a:cxn>
                <a:cxn ang="0">
                  <a:pos x="2067" y="12"/>
                </a:cxn>
                <a:cxn ang="0">
                  <a:pos x="2975" y="0"/>
                </a:cxn>
                <a:cxn ang="0">
                  <a:pos x="3950" y="25"/>
                </a:cxn>
                <a:cxn ang="0">
                  <a:pos x="4995" y="124"/>
                </a:cxn>
                <a:cxn ang="0">
                  <a:pos x="5338" y="171"/>
                </a:cxn>
                <a:cxn ang="0">
                  <a:pos x="5495" y="196"/>
                </a:cxn>
                <a:cxn ang="0">
                  <a:pos x="5559" y="221"/>
                </a:cxn>
                <a:cxn ang="0">
                  <a:pos x="5628" y="273"/>
                </a:cxn>
                <a:cxn ang="0">
                  <a:pos x="5697" y="337"/>
                </a:cxn>
                <a:cxn ang="0">
                  <a:pos x="5745" y="444"/>
                </a:cxn>
                <a:cxn ang="0">
                  <a:pos x="5834" y="900"/>
                </a:cxn>
              </a:cxnLst>
              <a:rect l="0" t="0" r="0" b="0"/>
              <a:pathLst>
                <a:path w="1753" h="261">
                  <a:moveTo>
                    <a:pt x="1753" y="209"/>
                  </a:moveTo>
                  <a:lnTo>
                    <a:pt x="1669" y="229"/>
                  </a:lnTo>
                  <a:lnTo>
                    <a:pt x="1599" y="241"/>
                  </a:lnTo>
                  <a:lnTo>
                    <a:pt x="1543" y="250"/>
                  </a:lnTo>
                  <a:lnTo>
                    <a:pt x="1461" y="254"/>
                  </a:lnTo>
                  <a:lnTo>
                    <a:pt x="1347" y="243"/>
                  </a:lnTo>
                  <a:lnTo>
                    <a:pt x="1217" y="232"/>
                  </a:lnTo>
                  <a:lnTo>
                    <a:pt x="1104" y="223"/>
                  </a:lnTo>
                  <a:lnTo>
                    <a:pt x="1014" y="223"/>
                  </a:lnTo>
                  <a:lnTo>
                    <a:pt x="938" y="223"/>
                  </a:lnTo>
                  <a:lnTo>
                    <a:pt x="857" y="224"/>
                  </a:lnTo>
                  <a:lnTo>
                    <a:pt x="764" y="225"/>
                  </a:lnTo>
                  <a:lnTo>
                    <a:pt x="673" y="225"/>
                  </a:lnTo>
                  <a:lnTo>
                    <a:pt x="579" y="228"/>
                  </a:lnTo>
                  <a:lnTo>
                    <a:pt x="496" y="231"/>
                  </a:lnTo>
                  <a:lnTo>
                    <a:pt x="389" y="243"/>
                  </a:lnTo>
                  <a:lnTo>
                    <a:pt x="321" y="253"/>
                  </a:lnTo>
                  <a:lnTo>
                    <a:pt x="263" y="257"/>
                  </a:lnTo>
                  <a:lnTo>
                    <a:pt x="207" y="261"/>
                  </a:lnTo>
                  <a:lnTo>
                    <a:pt x="162" y="257"/>
                  </a:lnTo>
                  <a:lnTo>
                    <a:pt x="114" y="252"/>
                  </a:lnTo>
                  <a:lnTo>
                    <a:pt x="79" y="246"/>
                  </a:lnTo>
                  <a:lnTo>
                    <a:pt x="0" y="226"/>
                  </a:lnTo>
                  <a:lnTo>
                    <a:pt x="29" y="103"/>
                  </a:lnTo>
                  <a:lnTo>
                    <a:pt x="38" y="88"/>
                  </a:lnTo>
                  <a:lnTo>
                    <a:pt x="56" y="67"/>
                  </a:lnTo>
                  <a:lnTo>
                    <a:pt x="82" y="53"/>
                  </a:lnTo>
                  <a:lnTo>
                    <a:pt x="107" y="48"/>
                  </a:lnTo>
                  <a:lnTo>
                    <a:pt x="220" y="36"/>
                  </a:lnTo>
                  <a:lnTo>
                    <a:pt x="326" y="24"/>
                  </a:lnTo>
                  <a:lnTo>
                    <a:pt x="468" y="12"/>
                  </a:lnTo>
                  <a:lnTo>
                    <a:pt x="621" y="3"/>
                  </a:lnTo>
                  <a:lnTo>
                    <a:pt x="894" y="0"/>
                  </a:lnTo>
                  <a:lnTo>
                    <a:pt x="1187" y="6"/>
                  </a:lnTo>
                  <a:lnTo>
                    <a:pt x="1501" y="29"/>
                  </a:lnTo>
                  <a:lnTo>
                    <a:pt x="1604" y="40"/>
                  </a:lnTo>
                  <a:lnTo>
                    <a:pt x="1651" y="46"/>
                  </a:lnTo>
                  <a:lnTo>
                    <a:pt x="1670" y="52"/>
                  </a:lnTo>
                  <a:lnTo>
                    <a:pt x="1691" y="64"/>
                  </a:lnTo>
                  <a:lnTo>
                    <a:pt x="1712" y="79"/>
                  </a:lnTo>
                  <a:lnTo>
                    <a:pt x="1726" y="104"/>
                  </a:lnTo>
                  <a:lnTo>
                    <a:pt x="1753" y="211"/>
                  </a:ln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00" y="7040"/>
              <a:ext cx="7159" cy="368"/>
            </a:xfrm>
            <a:custGeom>
              <a:avLst/>
              <a:gdLst>
                <a:gd name="connisteX0" fmla="*/ 0 w 4545965"/>
                <a:gd name="connsiteY0" fmla="*/ 131445 h 233680"/>
                <a:gd name="connisteX1" fmla="*/ 22860 w 4545965"/>
                <a:gd name="connsiteY1" fmla="*/ 34290 h 233680"/>
                <a:gd name="connisteX2" fmla="*/ 479425 w 4545965"/>
                <a:gd name="connsiteY2" fmla="*/ 108585 h 233680"/>
                <a:gd name="connisteX3" fmla="*/ 923925 w 4545965"/>
                <a:gd name="connsiteY3" fmla="*/ 102870 h 233680"/>
                <a:gd name="connisteX4" fmla="*/ 1340485 w 4545965"/>
                <a:gd name="connsiteY4" fmla="*/ 51435 h 233680"/>
                <a:gd name="connisteX5" fmla="*/ 2053590 w 4545965"/>
                <a:gd name="connsiteY5" fmla="*/ 51435 h 233680"/>
                <a:gd name="connisteX6" fmla="*/ 2806065 w 4545965"/>
                <a:gd name="connsiteY6" fmla="*/ 51435 h 233680"/>
                <a:gd name="connisteX7" fmla="*/ 3354070 w 4545965"/>
                <a:gd name="connsiteY7" fmla="*/ 91440 h 233680"/>
                <a:gd name="connisteX8" fmla="*/ 3821430 w 4545965"/>
                <a:gd name="connsiteY8" fmla="*/ 108585 h 233680"/>
                <a:gd name="connisteX9" fmla="*/ 4528820 w 4545965"/>
                <a:gd name="connsiteY9" fmla="*/ 0 h 233680"/>
                <a:gd name="connisteX10" fmla="*/ 4545965 w 4545965"/>
                <a:gd name="connsiteY10" fmla="*/ 102870 h 233680"/>
                <a:gd name="connisteX11" fmla="*/ 4027170 w 4545965"/>
                <a:gd name="connsiteY11" fmla="*/ 210820 h 233680"/>
                <a:gd name="connisteX12" fmla="*/ 3673475 w 4545965"/>
                <a:gd name="connsiteY12" fmla="*/ 222250 h 233680"/>
                <a:gd name="connisteX13" fmla="*/ 2811780 w 4545965"/>
                <a:gd name="connsiteY13" fmla="*/ 159385 h 233680"/>
                <a:gd name="connisteX14" fmla="*/ 2110740 w 4545965"/>
                <a:gd name="connsiteY14" fmla="*/ 142875 h 233680"/>
                <a:gd name="connisteX15" fmla="*/ 1237615 w 4545965"/>
                <a:gd name="connsiteY15" fmla="*/ 170815 h 233680"/>
                <a:gd name="connisteX16" fmla="*/ 633095 w 4545965"/>
                <a:gd name="connsiteY16" fmla="*/ 233680 h 233680"/>
                <a:gd name="connisteX17" fmla="*/ 165735 w 4545965"/>
                <a:gd name="connsiteY17" fmla="*/ 193675 h 233680"/>
                <a:gd name="connisteX18" fmla="*/ 0 w 4545965"/>
                <a:gd name="connsiteY18" fmla="*/ 131445 h 23368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</a:cxnLst>
              <a:rect l="l" t="t" r="r" b="b"/>
              <a:pathLst>
                <a:path w="4545965" h="233680">
                  <a:moveTo>
                    <a:pt x="0" y="131445"/>
                  </a:moveTo>
                  <a:lnTo>
                    <a:pt x="22860" y="34290"/>
                  </a:lnTo>
                  <a:lnTo>
                    <a:pt x="479425" y="108585"/>
                  </a:lnTo>
                  <a:lnTo>
                    <a:pt x="923925" y="102870"/>
                  </a:lnTo>
                  <a:lnTo>
                    <a:pt x="1340485" y="51435"/>
                  </a:lnTo>
                  <a:lnTo>
                    <a:pt x="2053590" y="51435"/>
                  </a:lnTo>
                  <a:lnTo>
                    <a:pt x="2806065" y="51435"/>
                  </a:lnTo>
                  <a:lnTo>
                    <a:pt x="3354070" y="91440"/>
                  </a:lnTo>
                  <a:lnTo>
                    <a:pt x="3821430" y="108585"/>
                  </a:lnTo>
                  <a:lnTo>
                    <a:pt x="4528820" y="0"/>
                  </a:lnTo>
                  <a:lnTo>
                    <a:pt x="4545965" y="102870"/>
                  </a:lnTo>
                  <a:lnTo>
                    <a:pt x="4027170" y="210820"/>
                  </a:lnTo>
                  <a:lnTo>
                    <a:pt x="3673475" y="222250"/>
                  </a:lnTo>
                  <a:lnTo>
                    <a:pt x="2811780" y="159385"/>
                  </a:lnTo>
                  <a:lnTo>
                    <a:pt x="2110740" y="142875"/>
                  </a:lnTo>
                  <a:lnTo>
                    <a:pt x="1237615" y="170815"/>
                  </a:lnTo>
                  <a:lnTo>
                    <a:pt x="633095" y="233680"/>
                  </a:lnTo>
                  <a:lnTo>
                    <a:pt x="165735" y="193675"/>
                  </a:lnTo>
                  <a:lnTo>
                    <a:pt x="0" y="13144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solidFill>
                  <a:srgbClr val="FFFFFF"/>
                </a:solidFill>
              </a:endParaRPr>
            </a:p>
          </p:txBody>
        </p:sp>
      </p:grpSp>
      <p:sp>
        <p:nvSpPr>
          <p:cNvPr id="43" name="Freeform 42"/>
          <p:cNvSpPr/>
          <p:nvPr/>
        </p:nvSpPr>
        <p:spPr>
          <a:xfrm>
            <a:off x="4081463" y="4498975"/>
            <a:ext cx="4505325" cy="114300"/>
          </a:xfrm>
          <a:custGeom>
            <a:avLst/>
            <a:gdLst>
              <a:gd name="connisteX0" fmla="*/ 0 w 4505960"/>
              <a:gd name="connsiteY0" fmla="*/ 40005 h 114300"/>
              <a:gd name="connisteX1" fmla="*/ 462280 w 4505960"/>
              <a:gd name="connsiteY1" fmla="*/ 108585 h 114300"/>
              <a:gd name="connisteX2" fmla="*/ 838835 w 4505960"/>
              <a:gd name="connsiteY2" fmla="*/ 108585 h 114300"/>
              <a:gd name="connisteX3" fmla="*/ 1306195 w 4505960"/>
              <a:gd name="connsiteY3" fmla="*/ 45720 h 114300"/>
              <a:gd name="connisteX4" fmla="*/ 2771775 w 4505960"/>
              <a:gd name="connsiteY4" fmla="*/ 40005 h 114300"/>
              <a:gd name="connisteX5" fmla="*/ 3371215 w 4505960"/>
              <a:gd name="connsiteY5" fmla="*/ 91440 h 114300"/>
              <a:gd name="connisteX6" fmla="*/ 3821430 w 4505960"/>
              <a:gd name="connsiteY6" fmla="*/ 114300 h 114300"/>
              <a:gd name="connisteX7" fmla="*/ 4505960 w 4505960"/>
              <a:gd name="connsiteY7" fmla="*/ 0 h 1143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4505960" h="114300">
                <a:moveTo>
                  <a:pt x="0" y="40005"/>
                </a:moveTo>
                <a:lnTo>
                  <a:pt x="462280" y="108585"/>
                </a:lnTo>
                <a:lnTo>
                  <a:pt x="838835" y="108585"/>
                </a:lnTo>
                <a:lnTo>
                  <a:pt x="1306195" y="45720"/>
                </a:lnTo>
                <a:lnTo>
                  <a:pt x="2771775" y="40005"/>
                </a:lnTo>
                <a:lnTo>
                  <a:pt x="3371215" y="91440"/>
                </a:lnTo>
                <a:lnTo>
                  <a:pt x="3821430" y="114300"/>
                </a:lnTo>
                <a:lnTo>
                  <a:pt x="4505960" y="0"/>
                </a:lnTo>
              </a:path>
            </a:pathLst>
          </a:cu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>
              <a:solidFill>
                <a:srgbClr val="FFFFFF"/>
              </a:solidFill>
            </a:endParaRPr>
          </a:p>
        </p:txBody>
      </p:sp>
      <p:sp>
        <p:nvSpPr>
          <p:cNvPr id="2" name="Down Arrow 1"/>
          <p:cNvSpPr/>
          <p:nvPr/>
        </p:nvSpPr>
        <p:spPr>
          <a:xfrm>
            <a:off x="1295486" y="914466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1288745" y="3733792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1295486" y="3124202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1295486" y="2590822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1288745" y="1905040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1288745" y="1447852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Text Box 10"/>
          <p:cNvSpPr txBox="1"/>
          <p:nvPr/>
        </p:nvSpPr>
        <p:spPr>
          <a:xfrm>
            <a:off x="97240" y="3364460"/>
            <a:ext cx="2798404" cy="369332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6. May cặp ba lá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13" name="Text Box 12"/>
          <p:cNvSpPr txBox="1"/>
          <p:nvPr/>
        </p:nvSpPr>
        <p:spPr>
          <a:xfrm>
            <a:off x="42546" y="3974044"/>
            <a:ext cx="2853100" cy="369332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7. Gọt góc chân bâu, lộn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4333875" y="1162050"/>
            <a:ext cx="411163" cy="889000"/>
          </a:xfrm>
          <a:custGeom>
            <a:avLst/>
            <a:gdLst/>
            <a:ahLst/>
            <a:cxnLst>
              <a:cxn ang="0">
                <a:pos x="411480" y="889000"/>
              </a:cxn>
              <a:cxn ang="0">
                <a:pos x="0" y="0"/>
              </a:cxn>
            </a:cxnLst>
            <a:rect l="0" t="0" r="0" b="0"/>
            <a:pathLst>
              <a:path w="411480" h="887730">
                <a:moveTo>
                  <a:pt x="411480" y="887730"/>
                </a:move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8331200" y="1154113"/>
            <a:ext cx="460375" cy="838200"/>
          </a:xfrm>
          <a:custGeom>
            <a:avLst/>
            <a:gdLst/>
            <a:ahLst/>
            <a:cxnLst>
              <a:cxn ang="0">
                <a:pos x="461010" y="0"/>
              </a:cxn>
              <a:cxn ang="0">
                <a:pos x="0" y="838200"/>
              </a:cxn>
            </a:cxnLst>
            <a:rect l="0" t="0" r="0" b="0"/>
            <a:pathLst>
              <a:path w="726" h="1344">
                <a:moveTo>
                  <a:pt x="726" y="0"/>
                </a:moveTo>
                <a:lnTo>
                  <a:pt x="0" y="1344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4138294" y="4909185"/>
            <a:ext cx="4527550" cy="734695"/>
            <a:chOff x="6385" y="3632"/>
            <a:chExt cx="7130" cy="1157"/>
          </a:xfrm>
          <a:solidFill>
            <a:schemeClr val="accent2">
              <a:lumMod val="75000"/>
            </a:schemeClr>
          </a:solidFill>
        </p:grpSpPr>
        <p:sp>
          <p:nvSpPr>
            <p:cNvPr id="11279" name="Freeform 19"/>
            <p:cNvSpPr/>
            <p:nvPr/>
          </p:nvSpPr>
          <p:spPr>
            <a:xfrm flipV="1">
              <a:off x="6385" y="3632"/>
              <a:ext cx="7130" cy="1157"/>
            </a:xfrm>
            <a:custGeom>
              <a:avLst/>
              <a:gdLst/>
              <a:ahLst/>
              <a:cxnLst>
                <a:cxn ang="0">
                  <a:pos x="5834" y="892"/>
                </a:cxn>
                <a:cxn ang="0">
                  <a:pos x="5555" y="977"/>
                </a:cxn>
                <a:cxn ang="0">
                  <a:pos x="5321" y="1028"/>
                </a:cxn>
                <a:cxn ang="0">
                  <a:pos x="5135" y="1066"/>
                </a:cxn>
                <a:cxn ang="0">
                  <a:pos x="4862" y="1084"/>
                </a:cxn>
                <a:cxn ang="0">
                  <a:pos x="4482" y="1037"/>
                </a:cxn>
                <a:cxn ang="0">
                  <a:pos x="4050" y="989"/>
                </a:cxn>
                <a:cxn ang="0">
                  <a:pos x="3674" y="952"/>
                </a:cxn>
                <a:cxn ang="0">
                  <a:pos x="3375" y="952"/>
                </a:cxn>
                <a:cxn ang="0">
                  <a:pos x="3121" y="952"/>
                </a:cxn>
                <a:cxn ang="0">
                  <a:pos x="2851" y="956"/>
                </a:cxn>
                <a:cxn ang="0">
                  <a:pos x="2543" y="960"/>
                </a:cxn>
                <a:cxn ang="0">
                  <a:pos x="2240" y="960"/>
                </a:cxn>
                <a:cxn ang="0">
                  <a:pos x="1926" y="973"/>
                </a:cxn>
                <a:cxn ang="0">
                  <a:pos x="1651" y="985"/>
                </a:cxn>
                <a:cxn ang="0">
                  <a:pos x="1295" y="1037"/>
                </a:cxn>
                <a:cxn ang="0">
                  <a:pos x="1069" y="1078"/>
                </a:cxn>
                <a:cxn ang="0">
                  <a:pos x="876" y="1097"/>
                </a:cxn>
                <a:cxn ang="0">
                  <a:pos x="690" y="1113"/>
                </a:cxn>
                <a:cxn ang="0">
                  <a:pos x="540" y="1097"/>
                </a:cxn>
                <a:cxn ang="0">
                  <a:pos x="379" y="1074"/>
                </a:cxn>
                <a:cxn ang="0">
                  <a:pos x="263" y="1049"/>
                </a:cxn>
                <a:cxn ang="0">
                  <a:pos x="0" y="964"/>
                </a:cxn>
                <a:cxn ang="0">
                  <a:pos x="97" y="440"/>
                </a:cxn>
                <a:cxn ang="0">
                  <a:pos x="126" y="376"/>
                </a:cxn>
                <a:cxn ang="0">
                  <a:pos x="186" y="285"/>
                </a:cxn>
                <a:cxn ang="0">
                  <a:pos x="274" y="225"/>
                </a:cxn>
                <a:cxn ang="0">
                  <a:pos x="356" y="204"/>
                </a:cxn>
                <a:cxn ang="0">
                  <a:pos x="732" y="153"/>
                </a:cxn>
                <a:cxn ang="0">
                  <a:pos x="1085" y="103"/>
                </a:cxn>
                <a:cxn ang="0">
                  <a:pos x="1558" y="52"/>
                </a:cxn>
                <a:cxn ang="0">
                  <a:pos x="2067" y="12"/>
                </a:cxn>
                <a:cxn ang="0">
                  <a:pos x="2975" y="0"/>
                </a:cxn>
                <a:cxn ang="0">
                  <a:pos x="3950" y="25"/>
                </a:cxn>
                <a:cxn ang="0">
                  <a:pos x="4995" y="124"/>
                </a:cxn>
                <a:cxn ang="0">
                  <a:pos x="5338" y="171"/>
                </a:cxn>
                <a:cxn ang="0">
                  <a:pos x="5495" y="196"/>
                </a:cxn>
                <a:cxn ang="0">
                  <a:pos x="5559" y="221"/>
                </a:cxn>
                <a:cxn ang="0">
                  <a:pos x="5628" y="273"/>
                </a:cxn>
                <a:cxn ang="0">
                  <a:pos x="5697" y="337"/>
                </a:cxn>
                <a:cxn ang="0">
                  <a:pos x="5745" y="444"/>
                </a:cxn>
                <a:cxn ang="0">
                  <a:pos x="5834" y="900"/>
                </a:cxn>
              </a:cxnLst>
              <a:rect l="0" t="0" r="0" b="0"/>
              <a:pathLst>
                <a:path w="1753" h="261">
                  <a:moveTo>
                    <a:pt x="1753" y="209"/>
                  </a:moveTo>
                  <a:lnTo>
                    <a:pt x="1669" y="229"/>
                  </a:lnTo>
                  <a:lnTo>
                    <a:pt x="1599" y="241"/>
                  </a:lnTo>
                  <a:lnTo>
                    <a:pt x="1543" y="250"/>
                  </a:lnTo>
                  <a:lnTo>
                    <a:pt x="1461" y="254"/>
                  </a:lnTo>
                  <a:lnTo>
                    <a:pt x="1347" y="243"/>
                  </a:lnTo>
                  <a:lnTo>
                    <a:pt x="1217" y="232"/>
                  </a:lnTo>
                  <a:lnTo>
                    <a:pt x="1104" y="223"/>
                  </a:lnTo>
                  <a:lnTo>
                    <a:pt x="1014" y="223"/>
                  </a:lnTo>
                  <a:lnTo>
                    <a:pt x="938" y="223"/>
                  </a:lnTo>
                  <a:lnTo>
                    <a:pt x="857" y="224"/>
                  </a:lnTo>
                  <a:lnTo>
                    <a:pt x="764" y="225"/>
                  </a:lnTo>
                  <a:lnTo>
                    <a:pt x="673" y="225"/>
                  </a:lnTo>
                  <a:lnTo>
                    <a:pt x="579" y="228"/>
                  </a:lnTo>
                  <a:lnTo>
                    <a:pt x="496" y="231"/>
                  </a:lnTo>
                  <a:lnTo>
                    <a:pt x="389" y="243"/>
                  </a:lnTo>
                  <a:lnTo>
                    <a:pt x="321" y="253"/>
                  </a:lnTo>
                  <a:lnTo>
                    <a:pt x="263" y="257"/>
                  </a:lnTo>
                  <a:lnTo>
                    <a:pt x="207" y="261"/>
                  </a:lnTo>
                  <a:lnTo>
                    <a:pt x="162" y="257"/>
                  </a:lnTo>
                  <a:lnTo>
                    <a:pt x="114" y="252"/>
                  </a:lnTo>
                  <a:lnTo>
                    <a:pt x="79" y="246"/>
                  </a:lnTo>
                  <a:lnTo>
                    <a:pt x="0" y="226"/>
                  </a:lnTo>
                  <a:lnTo>
                    <a:pt x="29" y="103"/>
                  </a:lnTo>
                  <a:lnTo>
                    <a:pt x="38" y="88"/>
                  </a:lnTo>
                  <a:lnTo>
                    <a:pt x="56" y="67"/>
                  </a:lnTo>
                  <a:lnTo>
                    <a:pt x="82" y="53"/>
                  </a:lnTo>
                  <a:lnTo>
                    <a:pt x="107" y="48"/>
                  </a:lnTo>
                  <a:lnTo>
                    <a:pt x="220" y="36"/>
                  </a:lnTo>
                  <a:lnTo>
                    <a:pt x="326" y="24"/>
                  </a:lnTo>
                  <a:lnTo>
                    <a:pt x="468" y="12"/>
                  </a:lnTo>
                  <a:lnTo>
                    <a:pt x="621" y="3"/>
                  </a:lnTo>
                  <a:lnTo>
                    <a:pt x="894" y="0"/>
                  </a:lnTo>
                  <a:lnTo>
                    <a:pt x="1187" y="6"/>
                  </a:lnTo>
                  <a:lnTo>
                    <a:pt x="1501" y="29"/>
                  </a:lnTo>
                  <a:lnTo>
                    <a:pt x="1604" y="40"/>
                  </a:lnTo>
                  <a:lnTo>
                    <a:pt x="1651" y="46"/>
                  </a:lnTo>
                  <a:lnTo>
                    <a:pt x="1670" y="52"/>
                  </a:lnTo>
                  <a:lnTo>
                    <a:pt x="1691" y="64"/>
                  </a:lnTo>
                  <a:lnTo>
                    <a:pt x="1712" y="79"/>
                  </a:lnTo>
                  <a:lnTo>
                    <a:pt x="1726" y="104"/>
                  </a:lnTo>
                  <a:lnTo>
                    <a:pt x="1753" y="211"/>
                  </a:lnTo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noProof="1">
                <a:solidFill>
                  <a:srgbClr val="000000"/>
                </a:solidFill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9901" y="4429"/>
              <a:ext cx="0" cy="360"/>
            </a:xfrm>
            <a:custGeom>
              <a:avLst/>
              <a:gdLst>
                <a:gd name="connisteX0" fmla="*/ 0 w 0"/>
                <a:gd name="connsiteY0" fmla="*/ 228600 h 228600"/>
                <a:gd name="connisteX1" fmla="*/ 0 w 0"/>
                <a:gd name="connsiteY1" fmla="*/ 0 h 2286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h="228600">
                  <a:moveTo>
                    <a:pt x="0" y="228600"/>
                  </a:moveTo>
                  <a:lnTo>
                    <a:pt x="0" y="0"/>
                  </a:lnTo>
                </a:path>
              </a:pathLst>
            </a:custGeom>
            <a:grp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161790" y="4671060"/>
            <a:ext cx="4417060" cy="854710"/>
            <a:chOff x="6898" y="3138"/>
            <a:chExt cx="6956" cy="1346"/>
          </a:xfrm>
          <a:solidFill>
            <a:schemeClr val="accent2">
              <a:lumMod val="75000"/>
            </a:schemeClr>
          </a:solidFill>
        </p:grpSpPr>
        <p:sp>
          <p:nvSpPr>
            <p:cNvPr id="11268" name="Freeform 17"/>
            <p:cNvSpPr/>
            <p:nvPr/>
          </p:nvSpPr>
          <p:spPr>
            <a:xfrm>
              <a:off x="6898" y="3138"/>
              <a:ext cx="6956" cy="1347"/>
            </a:xfrm>
            <a:custGeom>
              <a:avLst/>
              <a:gdLst/>
              <a:ahLst/>
              <a:cxnLst>
                <a:cxn ang="0">
                  <a:pos x="270" y="523"/>
                </a:cxn>
                <a:cxn ang="0">
                  <a:pos x="217" y="533"/>
                </a:cxn>
                <a:cxn ang="0">
                  <a:pos x="153" y="541"/>
                </a:cxn>
                <a:cxn ang="0">
                  <a:pos x="0" y="0"/>
                </a:cxn>
                <a:cxn ang="0">
                  <a:pos x="257" y="91"/>
                </a:cxn>
                <a:cxn ang="0">
                  <a:pos x="468" y="126"/>
                </a:cxn>
                <a:cxn ang="0">
                  <a:pos x="880" y="153"/>
                </a:cxn>
                <a:cxn ang="0">
                  <a:pos x="1344" y="139"/>
                </a:cxn>
                <a:cxn ang="0">
                  <a:pos x="1572" y="98"/>
                </a:cxn>
                <a:cxn ang="0">
                  <a:pos x="1881" y="8"/>
                </a:cxn>
                <a:cxn ang="0">
                  <a:pos x="1711" y="529"/>
                </a:cxn>
                <a:cxn ang="0">
                  <a:pos x="1634" y="520"/>
                </a:cxn>
                <a:cxn ang="0">
                  <a:pos x="1530" y="508"/>
                </a:cxn>
                <a:cxn ang="0">
                  <a:pos x="1452" y="501"/>
                </a:cxn>
                <a:cxn ang="0">
                  <a:pos x="1387" y="494"/>
                </a:cxn>
                <a:cxn ang="0">
                  <a:pos x="1295" y="485"/>
                </a:cxn>
                <a:cxn ang="0">
                  <a:pos x="1213" y="478"/>
                </a:cxn>
                <a:cxn ang="0">
                  <a:pos x="1114" y="478"/>
                </a:cxn>
                <a:cxn ang="0">
                  <a:pos x="985" y="474"/>
                </a:cxn>
                <a:cxn ang="0">
                  <a:pos x="877" y="475"/>
                </a:cxn>
                <a:cxn ang="0">
                  <a:pos x="749" y="478"/>
                </a:cxn>
                <a:cxn ang="0">
                  <a:pos x="623" y="483"/>
                </a:cxn>
                <a:cxn ang="0">
                  <a:pos x="496" y="494"/>
                </a:cxn>
                <a:cxn ang="0">
                  <a:pos x="269" y="524"/>
                </a:cxn>
              </a:cxnLst>
              <a:rect l="0" t="0" r="0" b="0"/>
              <a:pathLst>
                <a:path w="5520" h="1059">
                  <a:moveTo>
                    <a:pt x="791" y="1023"/>
                  </a:moveTo>
                  <a:lnTo>
                    <a:pt x="635" y="1044"/>
                  </a:lnTo>
                  <a:lnTo>
                    <a:pt x="449" y="1059"/>
                  </a:lnTo>
                  <a:lnTo>
                    <a:pt x="0" y="0"/>
                  </a:lnTo>
                  <a:lnTo>
                    <a:pt x="756" y="178"/>
                  </a:lnTo>
                  <a:lnTo>
                    <a:pt x="1373" y="246"/>
                  </a:lnTo>
                  <a:lnTo>
                    <a:pt x="2583" y="300"/>
                  </a:lnTo>
                  <a:lnTo>
                    <a:pt x="3944" y="273"/>
                  </a:lnTo>
                  <a:lnTo>
                    <a:pt x="4613" y="191"/>
                  </a:lnTo>
                  <a:lnTo>
                    <a:pt x="5520" y="15"/>
                  </a:lnTo>
                  <a:lnTo>
                    <a:pt x="5024" y="1035"/>
                  </a:lnTo>
                  <a:lnTo>
                    <a:pt x="4796" y="1017"/>
                  </a:lnTo>
                  <a:lnTo>
                    <a:pt x="4490" y="993"/>
                  </a:lnTo>
                  <a:lnTo>
                    <a:pt x="4262" y="981"/>
                  </a:lnTo>
                  <a:lnTo>
                    <a:pt x="4070" y="966"/>
                  </a:lnTo>
                  <a:lnTo>
                    <a:pt x="3800" y="948"/>
                  </a:lnTo>
                  <a:lnTo>
                    <a:pt x="3560" y="936"/>
                  </a:lnTo>
                  <a:lnTo>
                    <a:pt x="3269" y="936"/>
                  </a:lnTo>
                  <a:lnTo>
                    <a:pt x="2891" y="927"/>
                  </a:lnTo>
                  <a:lnTo>
                    <a:pt x="2573" y="930"/>
                  </a:lnTo>
                  <a:lnTo>
                    <a:pt x="2198" y="936"/>
                  </a:lnTo>
                  <a:lnTo>
                    <a:pt x="1829" y="945"/>
                  </a:lnTo>
                  <a:lnTo>
                    <a:pt x="1457" y="966"/>
                  </a:lnTo>
                  <a:lnTo>
                    <a:pt x="788" y="1026"/>
                  </a:lnTo>
                </a:path>
              </a:pathLst>
            </a:custGeom>
            <a:grpFill/>
            <a:ln w="9525">
              <a:solidFill>
                <a:schemeClr val="accent1">
                  <a:lumMod val="50000"/>
                </a:schemeClr>
              </a:solidFill>
            </a:ln>
          </p:spPr>
          <p:txBody>
            <a:bodyPr/>
            <a:lstStyle/>
            <a:p>
              <a:endParaRPr lang="en-US" noProof="1">
                <a:solidFill>
                  <a:srgbClr val="000000"/>
                </a:solidFill>
              </a:endParaRPr>
            </a:p>
          </p:txBody>
        </p:sp>
        <p:sp>
          <p:nvSpPr>
            <p:cNvPr id="11269" name="Freeform 17"/>
            <p:cNvSpPr/>
            <p:nvPr/>
          </p:nvSpPr>
          <p:spPr>
            <a:xfrm>
              <a:off x="7104" y="3291"/>
              <a:ext cx="6577" cy="1173"/>
            </a:xfrm>
            <a:custGeom>
              <a:avLst/>
              <a:gdLst/>
              <a:ahLst/>
              <a:cxnLst>
                <a:cxn ang="0">
                  <a:pos x="503" y="1173"/>
                </a:cxn>
                <a:cxn ang="0">
                  <a:pos x="0" y="34"/>
                </a:cxn>
                <a:cxn ang="0">
                  <a:pos x="880" y="210"/>
                </a:cxn>
                <a:cxn ang="0">
                  <a:pos x="1592" y="288"/>
                </a:cxn>
                <a:cxn ang="0">
                  <a:pos x="3048" y="347"/>
                </a:cxn>
                <a:cxn ang="0">
                  <a:pos x="4703" y="313"/>
                </a:cxn>
                <a:cxn ang="0">
                  <a:pos x="5514" y="225"/>
                </a:cxn>
                <a:cxn ang="0">
                  <a:pos x="6576" y="0"/>
                </a:cxn>
                <a:cxn ang="0">
                  <a:pos x="5980" y="1139"/>
                </a:cxn>
              </a:cxnLst>
              <a:rect l="0" t="0" r="0" b="0"/>
              <a:pathLst>
                <a:path w="6576" h="1173">
                  <a:moveTo>
                    <a:pt x="503" y="1173"/>
                  </a:moveTo>
                  <a:lnTo>
                    <a:pt x="0" y="34"/>
                  </a:lnTo>
                  <a:lnTo>
                    <a:pt x="880" y="210"/>
                  </a:lnTo>
                  <a:lnTo>
                    <a:pt x="1592" y="288"/>
                  </a:lnTo>
                  <a:lnTo>
                    <a:pt x="3048" y="347"/>
                  </a:lnTo>
                  <a:lnTo>
                    <a:pt x="4703" y="313"/>
                  </a:lnTo>
                  <a:lnTo>
                    <a:pt x="5514" y="225"/>
                  </a:lnTo>
                  <a:lnTo>
                    <a:pt x="6576" y="0"/>
                  </a:lnTo>
                  <a:lnTo>
                    <a:pt x="5980" y="1139"/>
                  </a:lnTo>
                </a:path>
              </a:pathLst>
            </a:custGeom>
            <a:grpFill/>
            <a:ln w="19050" cap="flat" cmpd="sng">
              <a:solidFill>
                <a:schemeClr val="accent2">
                  <a:lumMod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noProof="1">
                <a:solidFill>
                  <a:srgbClr val="000000"/>
                </a:solidFill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>
              <a:off x="10380" y="4030"/>
              <a:ext cx="0" cy="360"/>
            </a:xfrm>
            <a:custGeom>
              <a:avLst/>
              <a:gdLst>
                <a:gd name="connisteX0" fmla="*/ 0 w 0"/>
                <a:gd name="connsiteY0" fmla="*/ 228600 h 228600"/>
                <a:gd name="connisteX1" fmla="*/ 0 w 0"/>
                <a:gd name="connsiteY1" fmla="*/ 0 h 2286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h="228600">
                  <a:moveTo>
                    <a:pt x="0" y="228600"/>
                  </a:moveTo>
                  <a:lnTo>
                    <a:pt x="0" y="0"/>
                  </a:lnTo>
                </a:path>
              </a:pathLst>
            </a:custGeom>
            <a:grp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129088" y="4991100"/>
            <a:ext cx="4546600" cy="717550"/>
            <a:chOff x="6846" y="3643"/>
            <a:chExt cx="7161" cy="1130"/>
          </a:xfrm>
        </p:grpSpPr>
        <p:sp>
          <p:nvSpPr>
            <p:cNvPr id="13352" name="Freeform 19"/>
            <p:cNvSpPr/>
            <p:nvPr/>
          </p:nvSpPr>
          <p:spPr>
            <a:xfrm flipV="1">
              <a:off x="6857" y="3763"/>
              <a:ext cx="7134" cy="1010"/>
            </a:xfrm>
            <a:custGeom>
              <a:avLst/>
              <a:gdLst/>
              <a:ahLst/>
              <a:cxnLst>
                <a:cxn ang="0">
                  <a:pos x="5834" y="892"/>
                </a:cxn>
                <a:cxn ang="0">
                  <a:pos x="5555" y="977"/>
                </a:cxn>
                <a:cxn ang="0">
                  <a:pos x="5321" y="1028"/>
                </a:cxn>
                <a:cxn ang="0">
                  <a:pos x="5135" y="1066"/>
                </a:cxn>
                <a:cxn ang="0">
                  <a:pos x="4862" y="1084"/>
                </a:cxn>
                <a:cxn ang="0">
                  <a:pos x="4482" y="1037"/>
                </a:cxn>
                <a:cxn ang="0">
                  <a:pos x="4050" y="989"/>
                </a:cxn>
                <a:cxn ang="0">
                  <a:pos x="3674" y="952"/>
                </a:cxn>
                <a:cxn ang="0">
                  <a:pos x="3375" y="952"/>
                </a:cxn>
                <a:cxn ang="0">
                  <a:pos x="3121" y="952"/>
                </a:cxn>
                <a:cxn ang="0">
                  <a:pos x="2851" y="956"/>
                </a:cxn>
                <a:cxn ang="0">
                  <a:pos x="2543" y="960"/>
                </a:cxn>
                <a:cxn ang="0">
                  <a:pos x="2240" y="960"/>
                </a:cxn>
                <a:cxn ang="0">
                  <a:pos x="1926" y="973"/>
                </a:cxn>
                <a:cxn ang="0">
                  <a:pos x="1651" y="985"/>
                </a:cxn>
                <a:cxn ang="0">
                  <a:pos x="1295" y="1037"/>
                </a:cxn>
                <a:cxn ang="0">
                  <a:pos x="1069" y="1078"/>
                </a:cxn>
                <a:cxn ang="0">
                  <a:pos x="876" y="1097"/>
                </a:cxn>
                <a:cxn ang="0">
                  <a:pos x="690" y="1113"/>
                </a:cxn>
                <a:cxn ang="0">
                  <a:pos x="540" y="1097"/>
                </a:cxn>
                <a:cxn ang="0">
                  <a:pos x="379" y="1074"/>
                </a:cxn>
                <a:cxn ang="0">
                  <a:pos x="263" y="1049"/>
                </a:cxn>
                <a:cxn ang="0">
                  <a:pos x="0" y="964"/>
                </a:cxn>
                <a:cxn ang="0">
                  <a:pos x="97" y="440"/>
                </a:cxn>
                <a:cxn ang="0">
                  <a:pos x="126" y="376"/>
                </a:cxn>
                <a:cxn ang="0">
                  <a:pos x="186" y="285"/>
                </a:cxn>
                <a:cxn ang="0">
                  <a:pos x="274" y="225"/>
                </a:cxn>
                <a:cxn ang="0">
                  <a:pos x="356" y="204"/>
                </a:cxn>
                <a:cxn ang="0">
                  <a:pos x="732" y="153"/>
                </a:cxn>
                <a:cxn ang="0">
                  <a:pos x="1085" y="103"/>
                </a:cxn>
                <a:cxn ang="0">
                  <a:pos x="1558" y="52"/>
                </a:cxn>
                <a:cxn ang="0">
                  <a:pos x="2067" y="12"/>
                </a:cxn>
                <a:cxn ang="0">
                  <a:pos x="2975" y="0"/>
                </a:cxn>
                <a:cxn ang="0">
                  <a:pos x="3950" y="25"/>
                </a:cxn>
                <a:cxn ang="0">
                  <a:pos x="4995" y="124"/>
                </a:cxn>
                <a:cxn ang="0">
                  <a:pos x="5338" y="171"/>
                </a:cxn>
                <a:cxn ang="0">
                  <a:pos x="5495" y="196"/>
                </a:cxn>
                <a:cxn ang="0">
                  <a:pos x="5559" y="221"/>
                </a:cxn>
                <a:cxn ang="0">
                  <a:pos x="5628" y="273"/>
                </a:cxn>
                <a:cxn ang="0">
                  <a:pos x="5697" y="337"/>
                </a:cxn>
                <a:cxn ang="0">
                  <a:pos x="5745" y="444"/>
                </a:cxn>
                <a:cxn ang="0">
                  <a:pos x="5834" y="900"/>
                </a:cxn>
              </a:cxnLst>
              <a:rect l="0" t="0" r="0" b="0"/>
              <a:pathLst>
                <a:path w="1753" h="261">
                  <a:moveTo>
                    <a:pt x="1753" y="209"/>
                  </a:moveTo>
                  <a:lnTo>
                    <a:pt x="1669" y="229"/>
                  </a:lnTo>
                  <a:lnTo>
                    <a:pt x="1599" y="241"/>
                  </a:lnTo>
                  <a:lnTo>
                    <a:pt x="1543" y="250"/>
                  </a:lnTo>
                  <a:lnTo>
                    <a:pt x="1461" y="254"/>
                  </a:lnTo>
                  <a:lnTo>
                    <a:pt x="1347" y="243"/>
                  </a:lnTo>
                  <a:lnTo>
                    <a:pt x="1217" y="232"/>
                  </a:lnTo>
                  <a:lnTo>
                    <a:pt x="1104" y="223"/>
                  </a:lnTo>
                  <a:lnTo>
                    <a:pt x="1014" y="223"/>
                  </a:lnTo>
                  <a:lnTo>
                    <a:pt x="938" y="223"/>
                  </a:lnTo>
                  <a:lnTo>
                    <a:pt x="857" y="224"/>
                  </a:lnTo>
                  <a:lnTo>
                    <a:pt x="764" y="225"/>
                  </a:lnTo>
                  <a:lnTo>
                    <a:pt x="673" y="225"/>
                  </a:lnTo>
                  <a:lnTo>
                    <a:pt x="579" y="228"/>
                  </a:lnTo>
                  <a:lnTo>
                    <a:pt x="496" y="231"/>
                  </a:lnTo>
                  <a:lnTo>
                    <a:pt x="389" y="243"/>
                  </a:lnTo>
                  <a:lnTo>
                    <a:pt x="321" y="253"/>
                  </a:lnTo>
                  <a:lnTo>
                    <a:pt x="263" y="257"/>
                  </a:lnTo>
                  <a:lnTo>
                    <a:pt x="207" y="261"/>
                  </a:lnTo>
                  <a:lnTo>
                    <a:pt x="162" y="257"/>
                  </a:lnTo>
                  <a:lnTo>
                    <a:pt x="114" y="252"/>
                  </a:lnTo>
                  <a:lnTo>
                    <a:pt x="79" y="246"/>
                  </a:lnTo>
                  <a:lnTo>
                    <a:pt x="0" y="226"/>
                  </a:lnTo>
                  <a:lnTo>
                    <a:pt x="29" y="103"/>
                  </a:lnTo>
                  <a:lnTo>
                    <a:pt x="38" y="88"/>
                  </a:lnTo>
                  <a:lnTo>
                    <a:pt x="56" y="67"/>
                  </a:lnTo>
                  <a:lnTo>
                    <a:pt x="82" y="53"/>
                  </a:lnTo>
                  <a:lnTo>
                    <a:pt x="107" y="48"/>
                  </a:lnTo>
                  <a:lnTo>
                    <a:pt x="220" y="36"/>
                  </a:lnTo>
                  <a:lnTo>
                    <a:pt x="326" y="24"/>
                  </a:lnTo>
                  <a:lnTo>
                    <a:pt x="468" y="12"/>
                  </a:lnTo>
                  <a:lnTo>
                    <a:pt x="621" y="3"/>
                  </a:lnTo>
                  <a:lnTo>
                    <a:pt x="894" y="0"/>
                  </a:lnTo>
                  <a:lnTo>
                    <a:pt x="1187" y="6"/>
                  </a:lnTo>
                  <a:lnTo>
                    <a:pt x="1501" y="29"/>
                  </a:lnTo>
                  <a:lnTo>
                    <a:pt x="1604" y="40"/>
                  </a:lnTo>
                  <a:lnTo>
                    <a:pt x="1651" y="46"/>
                  </a:lnTo>
                  <a:lnTo>
                    <a:pt x="1670" y="52"/>
                  </a:lnTo>
                  <a:lnTo>
                    <a:pt x="1691" y="64"/>
                  </a:lnTo>
                  <a:lnTo>
                    <a:pt x="1712" y="79"/>
                  </a:lnTo>
                  <a:lnTo>
                    <a:pt x="1726" y="104"/>
                  </a:lnTo>
                  <a:lnTo>
                    <a:pt x="1753" y="211"/>
                  </a:lnTo>
                </a:path>
              </a:pathLst>
            </a:custGeom>
            <a:solidFill>
              <a:srgbClr val="145BA2"/>
            </a:solidFill>
            <a:ln w="9525">
              <a:noFill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53" name="Freeform 19"/>
            <p:cNvSpPr/>
            <p:nvPr/>
          </p:nvSpPr>
          <p:spPr>
            <a:xfrm flipV="1">
              <a:off x="6971" y="3763"/>
              <a:ext cx="6906" cy="861"/>
            </a:xfrm>
            <a:custGeom>
              <a:avLst/>
              <a:gdLst/>
              <a:ahLst/>
              <a:cxnLst>
                <a:cxn ang="0">
                  <a:pos x="5834" y="892"/>
                </a:cxn>
                <a:cxn ang="0">
                  <a:pos x="5555" y="977"/>
                </a:cxn>
                <a:cxn ang="0">
                  <a:pos x="5321" y="1028"/>
                </a:cxn>
                <a:cxn ang="0">
                  <a:pos x="5135" y="1066"/>
                </a:cxn>
                <a:cxn ang="0">
                  <a:pos x="4862" y="1084"/>
                </a:cxn>
                <a:cxn ang="0">
                  <a:pos x="4482" y="1037"/>
                </a:cxn>
                <a:cxn ang="0">
                  <a:pos x="4050" y="989"/>
                </a:cxn>
                <a:cxn ang="0">
                  <a:pos x="3674" y="952"/>
                </a:cxn>
                <a:cxn ang="0">
                  <a:pos x="3375" y="952"/>
                </a:cxn>
                <a:cxn ang="0">
                  <a:pos x="3121" y="952"/>
                </a:cxn>
                <a:cxn ang="0">
                  <a:pos x="2851" y="956"/>
                </a:cxn>
                <a:cxn ang="0">
                  <a:pos x="2543" y="960"/>
                </a:cxn>
                <a:cxn ang="0">
                  <a:pos x="2240" y="960"/>
                </a:cxn>
                <a:cxn ang="0">
                  <a:pos x="1926" y="973"/>
                </a:cxn>
                <a:cxn ang="0">
                  <a:pos x="1651" y="985"/>
                </a:cxn>
                <a:cxn ang="0">
                  <a:pos x="1295" y="1037"/>
                </a:cxn>
                <a:cxn ang="0">
                  <a:pos x="1069" y="1078"/>
                </a:cxn>
                <a:cxn ang="0">
                  <a:pos x="876" y="1097"/>
                </a:cxn>
                <a:cxn ang="0">
                  <a:pos x="690" y="1113"/>
                </a:cxn>
                <a:cxn ang="0">
                  <a:pos x="540" y="1097"/>
                </a:cxn>
                <a:cxn ang="0">
                  <a:pos x="379" y="1074"/>
                </a:cxn>
                <a:cxn ang="0">
                  <a:pos x="263" y="1049"/>
                </a:cxn>
                <a:cxn ang="0">
                  <a:pos x="0" y="964"/>
                </a:cxn>
                <a:cxn ang="0">
                  <a:pos x="97" y="440"/>
                </a:cxn>
                <a:cxn ang="0">
                  <a:pos x="126" y="376"/>
                </a:cxn>
                <a:cxn ang="0">
                  <a:pos x="186" y="285"/>
                </a:cxn>
                <a:cxn ang="0">
                  <a:pos x="274" y="225"/>
                </a:cxn>
                <a:cxn ang="0">
                  <a:pos x="356" y="204"/>
                </a:cxn>
                <a:cxn ang="0">
                  <a:pos x="732" y="153"/>
                </a:cxn>
                <a:cxn ang="0">
                  <a:pos x="1085" y="103"/>
                </a:cxn>
                <a:cxn ang="0">
                  <a:pos x="1558" y="52"/>
                </a:cxn>
                <a:cxn ang="0">
                  <a:pos x="2067" y="12"/>
                </a:cxn>
                <a:cxn ang="0">
                  <a:pos x="2975" y="0"/>
                </a:cxn>
                <a:cxn ang="0">
                  <a:pos x="3950" y="25"/>
                </a:cxn>
                <a:cxn ang="0">
                  <a:pos x="4995" y="124"/>
                </a:cxn>
                <a:cxn ang="0">
                  <a:pos x="5338" y="171"/>
                </a:cxn>
                <a:cxn ang="0">
                  <a:pos x="5495" y="196"/>
                </a:cxn>
                <a:cxn ang="0">
                  <a:pos x="5559" y="221"/>
                </a:cxn>
                <a:cxn ang="0">
                  <a:pos x="5628" y="273"/>
                </a:cxn>
                <a:cxn ang="0">
                  <a:pos x="5697" y="337"/>
                </a:cxn>
                <a:cxn ang="0">
                  <a:pos x="5745" y="444"/>
                </a:cxn>
                <a:cxn ang="0">
                  <a:pos x="5834" y="900"/>
                </a:cxn>
              </a:cxnLst>
              <a:rect l="0" t="0" r="0" b="0"/>
              <a:pathLst>
                <a:path w="1753" h="261">
                  <a:moveTo>
                    <a:pt x="1753" y="209"/>
                  </a:moveTo>
                  <a:lnTo>
                    <a:pt x="1669" y="229"/>
                  </a:lnTo>
                  <a:lnTo>
                    <a:pt x="1599" y="241"/>
                  </a:lnTo>
                  <a:lnTo>
                    <a:pt x="1543" y="250"/>
                  </a:lnTo>
                  <a:lnTo>
                    <a:pt x="1461" y="254"/>
                  </a:lnTo>
                  <a:lnTo>
                    <a:pt x="1347" y="243"/>
                  </a:lnTo>
                  <a:lnTo>
                    <a:pt x="1217" y="232"/>
                  </a:lnTo>
                  <a:lnTo>
                    <a:pt x="1104" y="223"/>
                  </a:lnTo>
                  <a:lnTo>
                    <a:pt x="1014" y="223"/>
                  </a:lnTo>
                  <a:lnTo>
                    <a:pt x="938" y="223"/>
                  </a:lnTo>
                  <a:lnTo>
                    <a:pt x="857" y="224"/>
                  </a:lnTo>
                  <a:lnTo>
                    <a:pt x="764" y="225"/>
                  </a:lnTo>
                  <a:lnTo>
                    <a:pt x="673" y="225"/>
                  </a:lnTo>
                  <a:lnTo>
                    <a:pt x="579" y="228"/>
                  </a:lnTo>
                  <a:lnTo>
                    <a:pt x="496" y="231"/>
                  </a:lnTo>
                  <a:lnTo>
                    <a:pt x="389" y="243"/>
                  </a:lnTo>
                  <a:lnTo>
                    <a:pt x="321" y="253"/>
                  </a:lnTo>
                  <a:lnTo>
                    <a:pt x="263" y="257"/>
                  </a:lnTo>
                  <a:lnTo>
                    <a:pt x="207" y="261"/>
                  </a:lnTo>
                  <a:lnTo>
                    <a:pt x="162" y="257"/>
                  </a:lnTo>
                  <a:lnTo>
                    <a:pt x="114" y="252"/>
                  </a:lnTo>
                  <a:lnTo>
                    <a:pt x="79" y="246"/>
                  </a:lnTo>
                  <a:lnTo>
                    <a:pt x="0" y="226"/>
                  </a:lnTo>
                  <a:lnTo>
                    <a:pt x="29" y="103"/>
                  </a:lnTo>
                  <a:lnTo>
                    <a:pt x="38" y="88"/>
                  </a:lnTo>
                  <a:lnTo>
                    <a:pt x="56" y="67"/>
                  </a:lnTo>
                  <a:lnTo>
                    <a:pt x="82" y="53"/>
                  </a:lnTo>
                  <a:lnTo>
                    <a:pt x="107" y="48"/>
                  </a:lnTo>
                  <a:lnTo>
                    <a:pt x="220" y="36"/>
                  </a:lnTo>
                  <a:lnTo>
                    <a:pt x="326" y="24"/>
                  </a:lnTo>
                  <a:lnTo>
                    <a:pt x="468" y="12"/>
                  </a:lnTo>
                  <a:lnTo>
                    <a:pt x="621" y="3"/>
                  </a:lnTo>
                  <a:lnTo>
                    <a:pt x="894" y="0"/>
                  </a:lnTo>
                  <a:lnTo>
                    <a:pt x="1187" y="6"/>
                  </a:lnTo>
                  <a:lnTo>
                    <a:pt x="1501" y="29"/>
                  </a:lnTo>
                  <a:lnTo>
                    <a:pt x="1604" y="40"/>
                  </a:lnTo>
                  <a:lnTo>
                    <a:pt x="1651" y="46"/>
                  </a:lnTo>
                  <a:lnTo>
                    <a:pt x="1670" y="52"/>
                  </a:lnTo>
                  <a:lnTo>
                    <a:pt x="1691" y="64"/>
                  </a:lnTo>
                  <a:lnTo>
                    <a:pt x="1712" y="79"/>
                  </a:lnTo>
                  <a:lnTo>
                    <a:pt x="1726" y="104"/>
                  </a:lnTo>
                  <a:lnTo>
                    <a:pt x="1753" y="211"/>
                  </a:ln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 flipV="1">
              <a:off x="6846" y="3643"/>
              <a:ext cx="7161" cy="369"/>
            </a:xfrm>
            <a:custGeom>
              <a:avLst/>
              <a:gdLst>
                <a:gd name="connsiteX0" fmla="*/ 0 w 7161"/>
                <a:gd name="connsiteY0" fmla="*/ 207 h 369"/>
                <a:gd name="connsiteX1" fmla="*/ 36 w 7161"/>
                <a:gd name="connsiteY1" fmla="*/ 54 h 369"/>
                <a:gd name="connsiteX2" fmla="*/ 755 w 7161"/>
                <a:gd name="connsiteY2" fmla="*/ 171 h 369"/>
                <a:gd name="connsiteX3" fmla="*/ 1455 w 7161"/>
                <a:gd name="connsiteY3" fmla="*/ 162 h 369"/>
                <a:gd name="connsiteX4" fmla="*/ 2112 w 7161"/>
                <a:gd name="connsiteY4" fmla="*/ 81 h 369"/>
                <a:gd name="connsiteX5" fmla="*/ 3235 w 7161"/>
                <a:gd name="connsiteY5" fmla="*/ 81 h 369"/>
                <a:gd name="connsiteX6" fmla="*/ 4420 w 7161"/>
                <a:gd name="connsiteY6" fmla="*/ 81 h 369"/>
                <a:gd name="connsiteX7" fmla="*/ 5283 w 7161"/>
                <a:gd name="connsiteY7" fmla="*/ 144 h 369"/>
                <a:gd name="connsiteX8" fmla="*/ 6020 w 7161"/>
                <a:gd name="connsiteY8" fmla="*/ 171 h 369"/>
                <a:gd name="connsiteX9" fmla="*/ 7134 w 7161"/>
                <a:gd name="connsiteY9" fmla="*/ 0 h 369"/>
                <a:gd name="connsiteX10" fmla="*/ 7161 w 7161"/>
                <a:gd name="connsiteY10" fmla="*/ 162 h 369"/>
                <a:gd name="connsiteX11" fmla="*/ 6344 w 7161"/>
                <a:gd name="connsiteY11" fmla="*/ 332 h 369"/>
                <a:gd name="connsiteX12" fmla="*/ 5787 w 7161"/>
                <a:gd name="connsiteY12" fmla="*/ 350 h 369"/>
                <a:gd name="connsiteX13" fmla="*/ 4429 w 7161"/>
                <a:gd name="connsiteY13" fmla="*/ 251 h 369"/>
                <a:gd name="connsiteX14" fmla="*/ 3324 w 7161"/>
                <a:gd name="connsiteY14" fmla="*/ 240 h 369"/>
                <a:gd name="connsiteX15" fmla="*/ 1944 w 7161"/>
                <a:gd name="connsiteY15" fmla="*/ 282 h 369"/>
                <a:gd name="connsiteX16" fmla="*/ 997 w 7161"/>
                <a:gd name="connsiteY16" fmla="*/ 368 h 369"/>
                <a:gd name="connsiteX17" fmla="*/ 261 w 7161"/>
                <a:gd name="connsiteY17" fmla="*/ 305 h 369"/>
                <a:gd name="connsiteX18" fmla="*/ 0 w 7161"/>
                <a:gd name="connsiteY18" fmla="*/ 207 h 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161" h="369">
                  <a:moveTo>
                    <a:pt x="0" y="207"/>
                  </a:moveTo>
                  <a:lnTo>
                    <a:pt x="36" y="54"/>
                  </a:lnTo>
                  <a:lnTo>
                    <a:pt x="755" y="171"/>
                  </a:lnTo>
                  <a:lnTo>
                    <a:pt x="1455" y="162"/>
                  </a:lnTo>
                  <a:lnTo>
                    <a:pt x="2112" y="81"/>
                  </a:lnTo>
                  <a:lnTo>
                    <a:pt x="3235" y="81"/>
                  </a:lnTo>
                  <a:lnTo>
                    <a:pt x="4420" y="81"/>
                  </a:lnTo>
                  <a:lnTo>
                    <a:pt x="5283" y="144"/>
                  </a:lnTo>
                  <a:lnTo>
                    <a:pt x="6020" y="171"/>
                  </a:lnTo>
                  <a:lnTo>
                    <a:pt x="7134" y="0"/>
                  </a:lnTo>
                  <a:lnTo>
                    <a:pt x="7161" y="162"/>
                  </a:lnTo>
                  <a:cubicBezTo>
                    <a:pt x="6899" y="224"/>
                    <a:pt x="6611" y="295"/>
                    <a:pt x="6344" y="332"/>
                  </a:cubicBezTo>
                  <a:cubicBezTo>
                    <a:pt x="6154" y="354"/>
                    <a:pt x="5973" y="344"/>
                    <a:pt x="5787" y="350"/>
                  </a:cubicBezTo>
                  <a:lnTo>
                    <a:pt x="4429" y="251"/>
                  </a:lnTo>
                  <a:lnTo>
                    <a:pt x="3324" y="240"/>
                  </a:lnTo>
                  <a:lnTo>
                    <a:pt x="1944" y="282"/>
                  </a:lnTo>
                  <a:cubicBezTo>
                    <a:pt x="1626" y="315"/>
                    <a:pt x="1319" y="379"/>
                    <a:pt x="997" y="368"/>
                  </a:cubicBezTo>
                  <a:cubicBezTo>
                    <a:pt x="673" y="363"/>
                    <a:pt x="506" y="326"/>
                    <a:pt x="261" y="305"/>
                  </a:cubicBezTo>
                  <a:lnTo>
                    <a:pt x="0" y="20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solidFill>
                  <a:srgbClr val="FFFFFF"/>
                </a:solidFill>
              </a:endParaRPr>
            </a:p>
          </p:txBody>
        </p:sp>
        <p:sp>
          <p:nvSpPr>
            <p:cNvPr id="36" name="Freeform 35"/>
            <p:cNvSpPr/>
            <p:nvPr/>
          </p:nvSpPr>
          <p:spPr>
            <a:xfrm flipV="1">
              <a:off x="6873" y="3787"/>
              <a:ext cx="7098" cy="180"/>
            </a:xfrm>
            <a:custGeom>
              <a:avLst/>
              <a:gdLst>
                <a:gd name="connisteX0" fmla="*/ 0 w 4505960"/>
                <a:gd name="connsiteY0" fmla="*/ 40005 h 114300"/>
                <a:gd name="connisteX1" fmla="*/ 462280 w 4505960"/>
                <a:gd name="connsiteY1" fmla="*/ 108585 h 114300"/>
                <a:gd name="connisteX2" fmla="*/ 838835 w 4505960"/>
                <a:gd name="connsiteY2" fmla="*/ 108585 h 114300"/>
                <a:gd name="connisteX3" fmla="*/ 1306195 w 4505960"/>
                <a:gd name="connsiteY3" fmla="*/ 45720 h 114300"/>
                <a:gd name="connisteX4" fmla="*/ 2771775 w 4505960"/>
                <a:gd name="connsiteY4" fmla="*/ 40005 h 114300"/>
                <a:gd name="connisteX5" fmla="*/ 3371215 w 4505960"/>
                <a:gd name="connsiteY5" fmla="*/ 91440 h 114300"/>
                <a:gd name="connisteX6" fmla="*/ 3821430 w 4505960"/>
                <a:gd name="connsiteY6" fmla="*/ 114300 h 114300"/>
                <a:gd name="connisteX7" fmla="*/ 4505960 w 4505960"/>
                <a:gd name="connsiteY7" fmla="*/ 0 h 1143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505960" h="114300">
                  <a:moveTo>
                    <a:pt x="0" y="40005"/>
                  </a:moveTo>
                  <a:lnTo>
                    <a:pt x="462280" y="108585"/>
                  </a:lnTo>
                  <a:lnTo>
                    <a:pt x="838835" y="108585"/>
                  </a:lnTo>
                  <a:lnTo>
                    <a:pt x="1306195" y="45720"/>
                  </a:lnTo>
                  <a:lnTo>
                    <a:pt x="2771775" y="40005"/>
                  </a:lnTo>
                  <a:lnTo>
                    <a:pt x="3371215" y="91440"/>
                  </a:lnTo>
                  <a:lnTo>
                    <a:pt x="3821430" y="114300"/>
                  </a:lnTo>
                  <a:lnTo>
                    <a:pt x="4505960" y="0"/>
                  </a:lnTo>
                </a:path>
              </a:pathLst>
            </a:custGeom>
            <a:noFill/>
            <a:ln w="19050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solidFill>
                  <a:srgbClr val="FFFFFF"/>
                </a:solidFill>
              </a:endParaRPr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380" y="4359"/>
              <a:ext cx="0" cy="360"/>
            </a:xfrm>
            <a:custGeom>
              <a:avLst/>
              <a:gdLst>
                <a:gd name="connisteX0" fmla="*/ 0 w 0"/>
                <a:gd name="connsiteY0" fmla="*/ 228600 h 228600"/>
                <a:gd name="connisteX1" fmla="*/ 0 w 0"/>
                <a:gd name="connsiteY1" fmla="*/ 0 h 2286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h="228600">
                  <a:moveTo>
                    <a:pt x="0" y="228600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solidFill>
                  <a:srgbClr val="FFFFFF"/>
                </a:solidFill>
              </a:endParaRPr>
            </a:p>
          </p:txBody>
        </p:sp>
      </p:grpSp>
      <p:sp>
        <p:nvSpPr>
          <p:cNvPr id="39" name="Freeform 38"/>
          <p:cNvSpPr/>
          <p:nvPr/>
        </p:nvSpPr>
        <p:spPr>
          <a:xfrm>
            <a:off x="4219575" y="5141913"/>
            <a:ext cx="4362450" cy="474663"/>
          </a:xfrm>
          <a:custGeom>
            <a:avLst/>
            <a:gdLst>
              <a:gd name="connsiteX0" fmla="*/ 0 w 6871"/>
              <a:gd name="connsiteY0" fmla="*/ 0 h 748"/>
              <a:gd name="connsiteX1" fmla="*/ 58 w 6871"/>
              <a:gd name="connsiteY1" fmla="*/ 318 h 748"/>
              <a:gd name="connsiteX2" fmla="*/ 111 w 6871"/>
              <a:gd name="connsiteY2" fmla="*/ 456 h 748"/>
              <a:gd name="connsiteX3" fmla="*/ 356 w 6871"/>
              <a:gd name="connsiteY3" fmla="*/ 586 h 748"/>
              <a:gd name="connsiteX4" fmla="*/ 1279 w 6871"/>
              <a:gd name="connsiteY4" fmla="*/ 678 h 748"/>
              <a:gd name="connsiteX5" fmla="*/ 2925 w 6871"/>
              <a:gd name="connsiteY5" fmla="*/ 748 h 748"/>
              <a:gd name="connsiteX6" fmla="*/ 3371 w 6871"/>
              <a:gd name="connsiteY6" fmla="*/ 740 h 748"/>
              <a:gd name="connsiteX7" fmla="*/ 4802 w 6871"/>
              <a:gd name="connsiteY7" fmla="*/ 724 h 748"/>
              <a:gd name="connsiteX8" fmla="*/ 6125 w 6871"/>
              <a:gd name="connsiteY8" fmla="*/ 640 h 748"/>
              <a:gd name="connsiteX9" fmla="*/ 6571 w 6871"/>
              <a:gd name="connsiteY9" fmla="*/ 586 h 748"/>
              <a:gd name="connsiteX10" fmla="*/ 6756 w 6871"/>
              <a:gd name="connsiteY10" fmla="*/ 463 h 748"/>
              <a:gd name="connsiteX11" fmla="*/ 6818 w 6871"/>
              <a:gd name="connsiteY11" fmla="*/ 324 h 748"/>
              <a:gd name="connsiteX12" fmla="*/ 6871 w 6871"/>
              <a:gd name="connsiteY12" fmla="*/ 71 h 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71" h="748">
                <a:moveTo>
                  <a:pt x="0" y="0"/>
                </a:moveTo>
                <a:lnTo>
                  <a:pt x="58" y="318"/>
                </a:lnTo>
                <a:cubicBezTo>
                  <a:pt x="101" y="440"/>
                  <a:pt x="76" y="405"/>
                  <a:pt x="111" y="456"/>
                </a:cubicBezTo>
                <a:cubicBezTo>
                  <a:pt x="152" y="521"/>
                  <a:pt x="233" y="572"/>
                  <a:pt x="356" y="586"/>
                </a:cubicBezTo>
                <a:lnTo>
                  <a:pt x="1279" y="678"/>
                </a:lnTo>
                <a:lnTo>
                  <a:pt x="2925" y="748"/>
                </a:lnTo>
                <a:lnTo>
                  <a:pt x="3371" y="740"/>
                </a:lnTo>
                <a:lnTo>
                  <a:pt x="4802" y="724"/>
                </a:lnTo>
                <a:lnTo>
                  <a:pt x="6125" y="640"/>
                </a:lnTo>
                <a:lnTo>
                  <a:pt x="6571" y="586"/>
                </a:lnTo>
                <a:lnTo>
                  <a:pt x="6756" y="463"/>
                </a:lnTo>
                <a:lnTo>
                  <a:pt x="6818" y="324"/>
                </a:lnTo>
                <a:lnTo>
                  <a:pt x="6871" y="71"/>
                </a:lnTo>
              </a:path>
            </a:pathLst>
          </a:cu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>
              <a:solidFill>
                <a:srgbClr val="FFFFFF"/>
              </a:solidFill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4165600" y="5268913"/>
            <a:ext cx="4519613" cy="1004887"/>
            <a:chOff x="6797" y="8892"/>
            <a:chExt cx="7118" cy="1582"/>
          </a:xfrm>
        </p:grpSpPr>
        <p:grpSp>
          <p:nvGrpSpPr>
            <p:cNvPr id="40" name="Group 39"/>
            <p:cNvGrpSpPr/>
            <p:nvPr/>
          </p:nvGrpSpPr>
          <p:grpSpPr>
            <a:xfrm>
              <a:off x="6829" y="9386"/>
              <a:ext cx="7086" cy="1088"/>
              <a:chOff x="6385" y="3632"/>
              <a:chExt cx="7130" cy="1157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41" name="Freeform 19"/>
              <p:cNvSpPr/>
              <p:nvPr/>
            </p:nvSpPr>
            <p:spPr>
              <a:xfrm flipV="1">
                <a:off x="6385" y="3632"/>
                <a:ext cx="7130" cy="1157"/>
              </a:xfrm>
              <a:custGeom>
                <a:avLst/>
                <a:gdLst/>
                <a:ahLst/>
                <a:cxnLst>
                  <a:cxn ang="0">
                    <a:pos x="5834" y="892"/>
                  </a:cxn>
                  <a:cxn ang="0">
                    <a:pos x="5555" y="977"/>
                  </a:cxn>
                  <a:cxn ang="0">
                    <a:pos x="5321" y="1028"/>
                  </a:cxn>
                  <a:cxn ang="0">
                    <a:pos x="5135" y="1066"/>
                  </a:cxn>
                  <a:cxn ang="0">
                    <a:pos x="4862" y="1084"/>
                  </a:cxn>
                  <a:cxn ang="0">
                    <a:pos x="4482" y="1037"/>
                  </a:cxn>
                  <a:cxn ang="0">
                    <a:pos x="4050" y="989"/>
                  </a:cxn>
                  <a:cxn ang="0">
                    <a:pos x="3674" y="952"/>
                  </a:cxn>
                  <a:cxn ang="0">
                    <a:pos x="3375" y="952"/>
                  </a:cxn>
                  <a:cxn ang="0">
                    <a:pos x="3121" y="952"/>
                  </a:cxn>
                  <a:cxn ang="0">
                    <a:pos x="2851" y="956"/>
                  </a:cxn>
                  <a:cxn ang="0">
                    <a:pos x="2543" y="960"/>
                  </a:cxn>
                  <a:cxn ang="0">
                    <a:pos x="2240" y="960"/>
                  </a:cxn>
                  <a:cxn ang="0">
                    <a:pos x="1926" y="973"/>
                  </a:cxn>
                  <a:cxn ang="0">
                    <a:pos x="1651" y="985"/>
                  </a:cxn>
                  <a:cxn ang="0">
                    <a:pos x="1295" y="1037"/>
                  </a:cxn>
                  <a:cxn ang="0">
                    <a:pos x="1069" y="1078"/>
                  </a:cxn>
                  <a:cxn ang="0">
                    <a:pos x="876" y="1097"/>
                  </a:cxn>
                  <a:cxn ang="0">
                    <a:pos x="690" y="1113"/>
                  </a:cxn>
                  <a:cxn ang="0">
                    <a:pos x="540" y="1097"/>
                  </a:cxn>
                  <a:cxn ang="0">
                    <a:pos x="379" y="1074"/>
                  </a:cxn>
                  <a:cxn ang="0">
                    <a:pos x="263" y="1049"/>
                  </a:cxn>
                  <a:cxn ang="0">
                    <a:pos x="0" y="964"/>
                  </a:cxn>
                  <a:cxn ang="0">
                    <a:pos x="97" y="440"/>
                  </a:cxn>
                  <a:cxn ang="0">
                    <a:pos x="126" y="376"/>
                  </a:cxn>
                  <a:cxn ang="0">
                    <a:pos x="186" y="285"/>
                  </a:cxn>
                  <a:cxn ang="0">
                    <a:pos x="274" y="225"/>
                  </a:cxn>
                  <a:cxn ang="0">
                    <a:pos x="356" y="204"/>
                  </a:cxn>
                  <a:cxn ang="0">
                    <a:pos x="732" y="153"/>
                  </a:cxn>
                  <a:cxn ang="0">
                    <a:pos x="1085" y="103"/>
                  </a:cxn>
                  <a:cxn ang="0">
                    <a:pos x="1558" y="52"/>
                  </a:cxn>
                  <a:cxn ang="0">
                    <a:pos x="2067" y="12"/>
                  </a:cxn>
                  <a:cxn ang="0">
                    <a:pos x="2975" y="0"/>
                  </a:cxn>
                  <a:cxn ang="0">
                    <a:pos x="3950" y="25"/>
                  </a:cxn>
                  <a:cxn ang="0">
                    <a:pos x="4995" y="124"/>
                  </a:cxn>
                  <a:cxn ang="0">
                    <a:pos x="5338" y="171"/>
                  </a:cxn>
                  <a:cxn ang="0">
                    <a:pos x="5495" y="196"/>
                  </a:cxn>
                  <a:cxn ang="0">
                    <a:pos x="5559" y="221"/>
                  </a:cxn>
                  <a:cxn ang="0">
                    <a:pos x="5628" y="273"/>
                  </a:cxn>
                  <a:cxn ang="0">
                    <a:pos x="5697" y="337"/>
                  </a:cxn>
                  <a:cxn ang="0">
                    <a:pos x="5745" y="444"/>
                  </a:cxn>
                  <a:cxn ang="0">
                    <a:pos x="5834" y="900"/>
                  </a:cxn>
                </a:cxnLst>
                <a:rect l="0" t="0" r="0" b="0"/>
                <a:pathLst>
                  <a:path w="1753" h="261">
                    <a:moveTo>
                      <a:pt x="1753" y="209"/>
                    </a:moveTo>
                    <a:lnTo>
                      <a:pt x="1669" y="229"/>
                    </a:lnTo>
                    <a:lnTo>
                      <a:pt x="1599" y="241"/>
                    </a:lnTo>
                    <a:lnTo>
                      <a:pt x="1543" y="250"/>
                    </a:lnTo>
                    <a:lnTo>
                      <a:pt x="1461" y="254"/>
                    </a:lnTo>
                    <a:lnTo>
                      <a:pt x="1347" y="243"/>
                    </a:lnTo>
                    <a:lnTo>
                      <a:pt x="1217" y="232"/>
                    </a:lnTo>
                    <a:lnTo>
                      <a:pt x="1104" y="223"/>
                    </a:lnTo>
                    <a:lnTo>
                      <a:pt x="1014" y="223"/>
                    </a:lnTo>
                    <a:lnTo>
                      <a:pt x="938" y="223"/>
                    </a:lnTo>
                    <a:lnTo>
                      <a:pt x="857" y="224"/>
                    </a:lnTo>
                    <a:lnTo>
                      <a:pt x="764" y="225"/>
                    </a:lnTo>
                    <a:lnTo>
                      <a:pt x="673" y="225"/>
                    </a:lnTo>
                    <a:lnTo>
                      <a:pt x="579" y="228"/>
                    </a:lnTo>
                    <a:lnTo>
                      <a:pt x="496" y="231"/>
                    </a:lnTo>
                    <a:lnTo>
                      <a:pt x="389" y="243"/>
                    </a:lnTo>
                    <a:lnTo>
                      <a:pt x="321" y="253"/>
                    </a:lnTo>
                    <a:lnTo>
                      <a:pt x="263" y="257"/>
                    </a:lnTo>
                    <a:lnTo>
                      <a:pt x="207" y="261"/>
                    </a:lnTo>
                    <a:lnTo>
                      <a:pt x="162" y="257"/>
                    </a:lnTo>
                    <a:lnTo>
                      <a:pt x="114" y="252"/>
                    </a:lnTo>
                    <a:lnTo>
                      <a:pt x="79" y="246"/>
                    </a:lnTo>
                    <a:lnTo>
                      <a:pt x="0" y="226"/>
                    </a:lnTo>
                    <a:lnTo>
                      <a:pt x="29" y="103"/>
                    </a:lnTo>
                    <a:lnTo>
                      <a:pt x="38" y="88"/>
                    </a:lnTo>
                    <a:lnTo>
                      <a:pt x="56" y="67"/>
                    </a:lnTo>
                    <a:lnTo>
                      <a:pt x="82" y="53"/>
                    </a:lnTo>
                    <a:lnTo>
                      <a:pt x="107" y="48"/>
                    </a:lnTo>
                    <a:lnTo>
                      <a:pt x="220" y="36"/>
                    </a:lnTo>
                    <a:lnTo>
                      <a:pt x="326" y="24"/>
                    </a:lnTo>
                    <a:lnTo>
                      <a:pt x="468" y="12"/>
                    </a:lnTo>
                    <a:lnTo>
                      <a:pt x="621" y="3"/>
                    </a:lnTo>
                    <a:lnTo>
                      <a:pt x="894" y="0"/>
                    </a:lnTo>
                    <a:lnTo>
                      <a:pt x="1187" y="6"/>
                    </a:lnTo>
                    <a:lnTo>
                      <a:pt x="1501" y="29"/>
                    </a:lnTo>
                    <a:lnTo>
                      <a:pt x="1604" y="40"/>
                    </a:lnTo>
                    <a:lnTo>
                      <a:pt x="1651" y="46"/>
                    </a:lnTo>
                    <a:lnTo>
                      <a:pt x="1670" y="52"/>
                    </a:lnTo>
                    <a:lnTo>
                      <a:pt x="1691" y="64"/>
                    </a:lnTo>
                    <a:lnTo>
                      <a:pt x="1712" y="79"/>
                    </a:lnTo>
                    <a:lnTo>
                      <a:pt x="1726" y="104"/>
                    </a:lnTo>
                    <a:lnTo>
                      <a:pt x="1753" y="211"/>
                    </a:lnTo>
                  </a:path>
                </a:pathLst>
              </a:custGeom>
              <a:grpFill/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noProof="1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9901" y="4429"/>
                <a:ext cx="0" cy="360"/>
              </a:xfrm>
              <a:custGeom>
                <a:avLst/>
                <a:gdLst>
                  <a:gd name="connisteX0" fmla="*/ 0 w 0"/>
                  <a:gd name="connsiteY0" fmla="*/ 228600 h 228600"/>
                  <a:gd name="connisteX1" fmla="*/ 0 w 0"/>
                  <a:gd name="connsiteY1" fmla="*/ 0 h 22860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</a:cxnLst>
                <a:rect l="l" t="t" r="r" b="b"/>
                <a:pathLst>
                  <a:path h="228600">
                    <a:moveTo>
                      <a:pt x="0" y="228600"/>
                    </a:moveTo>
                    <a:lnTo>
                      <a:pt x="0" y="0"/>
                    </a:lnTo>
                  </a:path>
                </a:pathLst>
              </a:custGeom>
              <a:grp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7353" y="10070"/>
              <a:ext cx="5862" cy="185"/>
            </a:xfrm>
            <a:custGeom>
              <a:avLst/>
              <a:gdLst>
                <a:gd name="connisteX0" fmla="*/ 0 w 3721735"/>
                <a:gd name="connsiteY0" fmla="*/ 117475 h 117475"/>
                <a:gd name="connisteX1" fmla="*/ 768985 w 3721735"/>
                <a:gd name="connsiteY1" fmla="*/ 36830 h 117475"/>
                <a:gd name="connisteX2" fmla="*/ 1355725 w 3721735"/>
                <a:gd name="connsiteY2" fmla="*/ 0 h 117475"/>
                <a:gd name="connisteX3" fmla="*/ 1911985 w 3721735"/>
                <a:gd name="connsiteY3" fmla="*/ 0 h 117475"/>
                <a:gd name="connisteX4" fmla="*/ 2586355 w 3721735"/>
                <a:gd name="connsiteY4" fmla="*/ 7620 h 117475"/>
                <a:gd name="connisteX5" fmla="*/ 3077210 w 3721735"/>
                <a:gd name="connsiteY5" fmla="*/ 51435 h 117475"/>
                <a:gd name="connisteX6" fmla="*/ 3721735 w 3721735"/>
                <a:gd name="connsiteY6" fmla="*/ 95250 h 1174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</a:cxnLst>
              <a:rect l="l" t="t" r="r" b="b"/>
              <a:pathLst>
                <a:path w="3721735" h="117475">
                  <a:moveTo>
                    <a:pt x="0" y="117475"/>
                  </a:moveTo>
                  <a:lnTo>
                    <a:pt x="768985" y="36830"/>
                  </a:lnTo>
                  <a:lnTo>
                    <a:pt x="1355725" y="0"/>
                  </a:lnTo>
                  <a:lnTo>
                    <a:pt x="1911985" y="0"/>
                  </a:lnTo>
                  <a:lnTo>
                    <a:pt x="2586355" y="7620"/>
                  </a:lnTo>
                  <a:lnTo>
                    <a:pt x="3077210" y="51435"/>
                  </a:lnTo>
                  <a:lnTo>
                    <a:pt x="3721735" y="9525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solidFill>
                  <a:srgbClr val="FFFFFF"/>
                </a:solidFill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6822" y="8892"/>
              <a:ext cx="6956" cy="1346"/>
              <a:chOff x="6898" y="3138"/>
              <a:chExt cx="6956" cy="1346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48" name="Freeform 17"/>
              <p:cNvSpPr/>
              <p:nvPr/>
            </p:nvSpPr>
            <p:spPr>
              <a:xfrm>
                <a:off x="6898" y="3138"/>
                <a:ext cx="6956" cy="1347"/>
              </a:xfrm>
              <a:custGeom>
                <a:avLst/>
                <a:gdLst/>
                <a:ahLst/>
                <a:cxnLst>
                  <a:cxn ang="0">
                    <a:pos x="270" y="523"/>
                  </a:cxn>
                  <a:cxn ang="0">
                    <a:pos x="217" y="533"/>
                  </a:cxn>
                  <a:cxn ang="0">
                    <a:pos x="153" y="541"/>
                  </a:cxn>
                  <a:cxn ang="0">
                    <a:pos x="0" y="0"/>
                  </a:cxn>
                  <a:cxn ang="0">
                    <a:pos x="257" y="91"/>
                  </a:cxn>
                  <a:cxn ang="0">
                    <a:pos x="468" y="126"/>
                  </a:cxn>
                  <a:cxn ang="0">
                    <a:pos x="880" y="153"/>
                  </a:cxn>
                  <a:cxn ang="0">
                    <a:pos x="1344" y="139"/>
                  </a:cxn>
                  <a:cxn ang="0">
                    <a:pos x="1572" y="98"/>
                  </a:cxn>
                  <a:cxn ang="0">
                    <a:pos x="1881" y="8"/>
                  </a:cxn>
                  <a:cxn ang="0">
                    <a:pos x="1711" y="529"/>
                  </a:cxn>
                  <a:cxn ang="0">
                    <a:pos x="1634" y="520"/>
                  </a:cxn>
                  <a:cxn ang="0">
                    <a:pos x="1530" y="508"/>
                  </a:cxn>
                  <a:cxn ang="0">
                    <a:pos x="1452" y="501"/>
                  </a:cxn>
                  <a:cxn ang="0">
                    <a:pos x="1387" y="494"/>
                  </a:cxn>
                  <a:cxn ang="0">
                    <a:pos x="1295" y="485"/>
                  </a:cxn>
                  <a:cxn ang="0">
                    <a:pos x="1213" y="478"/>
                  </a:cxn>
                  <a:cxn ang="0">
                    <a:pos x="1114" y="478"/>
                  </a:cxn>
                  <a:cxn ang="0">
                    <a:pos x="985" y="474"/>
                  </a:cxn>
                  <a:cxn ang="0">
                    <a:pos x="877" y="475"/>
                  </a:cxn>
                  <a:cxn ang="0">
                    <a:pos x="749" y="478"/>
                  </a:cxn>
                  <a:cxn ang="0">
                    <a:pos x="623" y="483"/>
                  </a:cxn>
                  <a:cxn ang="0">
                    <a:pos x="496" y="494"/>
                  </a:cxn>
                  <a:cxn ang="0">
                    <a:pos x="269" y="524"/>
                  </a:cxn>
                </a:cxnLst>
                <a:rect l="0" t="0" r="0" b="0"/>
                <a:pathLst>
                  <a:path w="5520" h="1059">
                    <a:moveTo>
                      <a:pt x="791" y="1023"/>
                    </a:moveTo>
                    <a:lnTo>
                      <a:pt x="635" y="1044"/>
                    </a:lnTo>
                    <a:lnTo>
                      <a:pt x="449" y="1059"/>
                    </a:lnTo>
                    <a:lnTo>
                      <a:pt x="0" y="0"/>
                    </a:lnTo>
                    <a:lnTo>
                      <a:pt x="756" y="178"/>
                    </a:lnTo>
                    <a:lnTo>
                      <a:pt x="1373" y="246"/>
                    </a:lnTo>
                    <a:lnTo>
                      <a:pt x="2583" y="300"/>
                    </a:lnTo>
                    <a:lnTo>
                      <a:pt x="3944" y="273"/>
                    </a:lnTo>
                    <a:lnTo>
                      <a:pt x="4613" y="191"/>
                    </a:lnTo>
                    <a:lnTo>
                      <a:pt x="5520" y="15"/>
                    </a:lnTo>
                    <a:lnTo>
                      <a:pt x="5024" y="1035"/>
                    </a:lnTo>
                    <a:lnTo>
                      <a:pt x="4796" y="1017"/>
                    </a:lnTo>
                    <a:lnTo>
                      <a:pt x="4490" y="993"/>
                    </a:lnTo>
                    <a:lnTo>
                      <a:pt x="4262" y="981"/>
                    </a:lnTo>
                    <a:lnTo>
                      <a:pt x="4070" y="966"/>
                    </a:lnTo>
                    <a:lnTo>
                      <a:pt x="3800" y="948"/>
                    </a:lnTo>
                    <a:lnTo>
                      <a:pt x="3560" y="936"/>
                    </a:lnTo>
                    <a:lnTo>
                      <a:pt x="3269" y="936"/>
                    </a:lnTo>
                    <a:lnTo>
                      <a:pt x="2891" y="927"/>
                    </a:lnTo>
                    <a:lnTo>
                      <a:pt x="2573" y="930"/>
                    </a:lnTo>
                    <a:lnTo>
                      <a:pt x="2198" y="936"/>
                    </a:lnTo>
                    <a:lnTo>
                      <a:pt x="1829" y="945"/>
                    </a:lnTo>
                    <a:lnTo>
                      <a:pt x="1457" y="966"/>
                    </a:lnTo>
                    <a:lnTo>
                      <a:pt x="788" y="1026"/>
                    </a:lnTo>
                  </a:path>
                </a:pathLst>
              </a:custGeom>
              <a:grpFill/>
              <a:ln w="9525">
                <a:solidFill>
                  <a:schemeClr val="accent1">
                    <a:lumMod val="50000"/>
                  </a:schemeClr>
                </a:solidFill>
              </a:ln>
            </p:spPr>
            <p:txBody>
              <a:bodyPr/>
              <a:lstStyle/>
              <a:p>
                <a:endParaRPr lang="en-US" noProof="1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Freeform 17"/>
              <p:cNvSpPr/>
              <p:nvPr/>
            </p:nvSpPr>
            <p:spPr>
              <a:xfrm>
                <a:off x="7104" y="3291"/>
                <a:ext cx="6577" cy="1173"/>
              </a:xfrm>
              <a:custGeom>
                <a:avLst/>
                <a:gdLst/>
                <a:ahLst/>
                <a:cxnLst>
                  <a:cxn ang="0">
                    <a:pos x="503" y="1173"/>
                  </a:cxn>
                  <a:cxn ang="0">
                    <a:pos x="0" y="34"/>
                  </a:cxn>
                  <a:cxn ang="0">
                    <a:pos x="880" y="210"/>
                  </a:cxn>
                  <a:cxn ang="0">
                    <a:pos x="1592" y="288"/>
                  </a:cxn>
                  <a:cxn ang="0">
                    <a:pos x="3048" y="347"/>
                  </a:cxn>
                  <a:cxn ang="0">
                    <a:pos x="4703" y="313"/>
                  </a:cxn>
                  <a:cxn ang="0">
                    <a:pos x="5514" y="225"/>
                  </a:cxn>
                  <a:cxn ang="0">
                    <a:pos x="6576" y="0"/>
                  </a:cxn>
                  <a:cxn ang="0">
                    <a:pos x="5980" y="1139"/>
                  </a:cxn>
                </a:cxnLst>
                <a:rect l="0" t="0" r="0" b="0"/>
                <a:pathLst>
                  <a:path w="6576" h="1173">
                    <a:moveTo>
                      <a:pt x="503" y="1173"/>
                    </a:moveTo>
                    <a:lnTo>
                      <a:pt x="0" y="34"/>
                    </a:lnTo>
                    <a:lnTo>
                      <a:pt x="880" y="210"/>
                    </a:lnTo>
                    <a:lnTo>
                      <a:pt x="1592" y="288"/>
                    </a:lnTo>
                    <a:lnTo>
                      <a:pt x="3048" y="347"/>
                    </a:lnTo>
                    <a:lnTo>
                      <a:pt x="4703" y="313"/>
                    </a:lnTo>
                    <a:lnTo>
                      <a:pt x="5514" y="225"/>
                    </a:lnTo>
                    <a:lnTo>
                      <a:pt x="6576" y="0"/>
                    </a:lnTo>
                    <a:lnTo>
                      <a:pt x="5980" y="1139"/>
                    </a:lnTo>
                  </a:path>
                </a:pathLst>
              </a:custGeom>
              <a:grpFill/>
              <a:ln w="19050" cap="flat" cmpd="sng">
                <a:solidFill>
                  <a:schemeClr val="accent2">
                    <a:lumMod val="50000"/>
                  </a:schemeClr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noProof="1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10380" y="4030"/>
                <a:ext cx="0" cy="360"/>
              </a:xfrm>
              <a:custGeom>
                <a:avLst/>
                <a:gdLst>
                  <a:gd name="connisteX0" fmla="*/ 0 w 0"/>
                  <a:gd name="connsiteY0" fmla="*/ 228600 h 228600"/>
                  <a:gd name="connisteX1" fmla="*/ 0 w 0"/>
                  <a:gd name="connsiteY1" fmla="*/ 0 h 22860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</a:cxnLst>
                <a:rect l="l" t="t" r="r" b="b"/>
                <a:pathLst>
                  <a:path h="228600">
                    <a:moveTo>
                      <a:pt x="0" y="228600"/>
                    </a:moveTo>
                    <a:lnTo>
                      <a:pt x="0" y="0"/>
                    </a:lnTo>
                  </a:path>
                </a:pathLst>
              </a:custGeom>
              <a:grp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362" name="Freeform 19"/>
            <p:cNvSpPr/>
            <p:nvPr/>
          </p:nvSpPr>
          <p:spPr>
            <a:xfrm flipV="1">
              <a:off x="6828" y="9517"/>
              <a:ext cx="7068" cy="956"/>
            </a:xfrm>
            <a:custGeom>
              <a:avLst/>
              <a:gdLst/>
              <a:ahLst/>
              <a:cxnLst>
                <a:cxn ang="0">
                  <a:pos x="5834" y="892"/>
                </a:cxn>
                <a:cxn ang="0">
                  <a:pos x="5555" y="977"/>
                </a:cxn>
                <a:cxn ang="0">
                  <a:pos x="5321" y="1028"/>
                </a:cxn>
                <a:cxn ang="0">
                  <a:pos x="5135" y="1066"/>
                </a:cxn>
                <a:cxn ang="0">
                  <a:pos x="4862" y="1084"/>
                </a:cxn>
                <a:cxn ang="0">
                  <a:pos x="4482" y="1037"/>
                </a:cxn>
                <a:cxn ang="0">
                  <a:pos x="4050" y="989"/>
                </a:cxn>
                <a:cxn ang="0">
                  <a:pos x="3674" y="952"/>
                </a:cxn>
                <a:cxn ang="0">
                  <a:pos x="3375" y="952"/>
                </a:cxn>
                <a:cxn ang="0">
                  <a:pos x="3121" y="952"/>
                </a:cxn>
                <a:cxn ang="0">
                  <a:pos x="2851" y="956"/>
                </a:cxn>
                <a:cxn ang="0">
                  <a:pos x="2543" y="960"/>
                </a:cxn>
                <a:cxn ang="0">
                  <a:pos x="2240" y="960"/>
                </a:cxn>
                <a:cxn ang="0">
                  <a:pos x="1926" y="973"/>
                </a:cxn>
                <a:cxn ang="0">
                  <a:pos x="1651" y="985"/>
                </a:cxn>
                <a:cxn ang="0">
                  <a:pos x="1295" y="1037"/>
                </a:cxn>
                <a:cxn ang="0">
                  <a:pos x="1069" y="1078"/>
                </a:cxn>
                <a:cxn ang="0">
                  <a:pos x="876" y="1097"/>
                </a:cxn>
                <a:cxn ang="0">
                  <a:pos x="690" y="1113"/>
                </a:cxn>
                <a:cxn ang="0">
                  <a:pos x="540" y="1097"/>
                </a:cxn>
                <a:cxn ang="0">
                  <a:pos x="379" y="1074"/>
                </a:cxn>
                <a:cxn ang="0">
                  <a:pos x="263" y="1049"/>
                </a:cxn>
                <a:cxn ang="0">
                  <a:pos x="0" y="964"/>
                </a:cxn>
                <a:cxn ang="0">
                  <a:pos x="97" y="440"/>
                </a:cxn>
                <a:cxn ang="0">
                  <a:pos x="126" y="376"/>
                </a:cxn>
                <a:cxn ang="0">
                  <a:pos x="186" y="285"/>
                </a:cxn>
                <a:cxn ang="0">
                  <a:pos x="274" y="225"/>
                </a:cxn>
                <a:cxn ang="0">
                  <a:pos x="356" y="204"/>
                </a:cxn>
                <a:cxn ang="0">
                  <a:pos x="732" y="153"/>
                </a:cxn>
                <a:cxn ang="0">
                  <a:pos x="1085" y="103"/>
                </a:cxn>
                <a:cxn ang="0">
                  <a:pos x="1558" y="52"/>
                </a:cxn>
                <a:cxn ang="0">
                  <a:pos x="2067" y="12"/>
                </a:cxn>
                <a:cxn ang="0">
                  <a:pos x="2975" y="0"/>
                </a:cxn>
                <a:cxn ang="0">
                  <a:pos x="3950" y="25"/>
                </a:cxn>
                <a:cxn ang="0">
                  <a:pos x="4995" y="124"/>
                </a:cxn>
                <a:cxn ang="0">
                  <a:pos x="5338" y="171"/>
                </a:cxn>
                <a:cxn ang="0">
                  <a:pos x="5495" y="196"/>
                </a:cxn>
                <a:cxn ang="0">
                  <a:pos x="5559" y="221"/>
                </a:cxn>
                <a:cxn ang="0">
                  <a:pos x="5628" y="273"/>
                </a:cxn>
                <a:cxn ang="0">
                  <a:pos x="5697" y="337"/>
                </a:cxn>
                <a:cxn ang="0">
                  <a:pos x="5745" y="444"/>
                </a:cxn>
                <a:cxn ang="0">
                  <a:pos x="5834" y="900"/>
                </a:cxn>
              </a:cxnLst>
              <a:rect l="0" t="0" r="0" b="0"/>
              <a:pathLst>
                <a:path w="1753" h="261">
                  <a:moveTo>
                    <a:pt x="1753" y="209"/>
                  </a:moveTo>
                  <a:lnTo>
                    <a:pt x="1669" y="229"/>
                  </a:lnTo>
                  <a:lnTo>
                    <a:pt x="1599" y="241"/>
                  </a:lnTo>
                  <a:lnTo>
                    <a:pt x="1543" y="250"/>
                  </a:lnTo>
                  <a:lnTo>
                    <a:pt x="1461" y="254"/>
                  </a:lnTo>
                  <a:lnTo>
                    <a:pt x="1347" y="243"/>
                  </a:lnTo>
                  <a:lnTo>
                    <a:pt x="1217" y="232"/>
                  </a:lnTo>
                  <a:lnTo>
                    <a:pt x="1104" y="223"/>
                  </a:lnTo>
                  <a:lnTo>
                    <a:pt x="1014" y="223"/>
                  </a:lnTo>
                  <a:lnTo>
                    <a:pt x="938" y="223"/>
                  </a:lnTo>
                  <a:lnTo>
                    <a:pt x="857" y="224"/>
                  </a:lnTo>
                  <a:lnTo>
                    <a:pt x="764" y="225"/>
                  </a:lnTo>
                  <a:lnTo>
                    <a:pt x="673" y="225"/>
                  </a:lnTo>
                  <a:lnTo>
                    <a:pt x="579" y="228"/>
                  </a:lnTo>
                  <a:lnTo>
                    <a:pt x="496" y="231"/>
                  </a:lnTo>
                  <a:lnTo>
                    <a:pt x="389" y="243"/>
                  </a:lnTo>
                  <a:lnTo>
                    <a:pt x="321" y="253"/>
                  </a:lnTo>
                  <a:lnTo>
                    <a:pt x="263" y="257"/>
                  </a:lnTo>
                  <a:lnTo>
                    <a:pt x="207" y="261"/>
                  </a:lnTo>
                  <a:lnTo>
                    <a:pt x="162" y="257"/>
                  </a:lnTo>
                  <a:lnTo>
                    <a:pt x="114" y="252"/>
                  </a:lnTo>
                  <a:lnTo>
                    <a:pt x="79" y="246"/>
                  </a:lnTo>
                  <a:lnTo>
                    <a:pt x="0" y="226"/>
                  </a:lnTo>
                  <a:lnTo>
                    <a:pt x="29" y="103"/>
                  </a:lnTo>
                  <a:lnTo>
                    <a:pt x="38" y="88"/>
                  </a:lnTo>
                  <a:lnTo>
                    <a:pt x="56" y="67"/>
                  </a:lnTo>
                  <a:lnTo>
                    <a:pt x="82" y="53"/>
                  </a:lnTo>
                  <a:lnTo>
                    <a:pt x="107" y="48"/>
                  </a:lnTo>
                  <a:lnTo>
                    <a:pt x="220" y="36"/>
                  </a:lnTo>
                  <a:lnTo>
                    <a:pt x="326" y="24"/>
                  </a:lnTo>
                  <a:lnTo>
                    <a:pt x="468" y="12"/>
                  </a:lnTo>
                  <a:lnTo>
                    <a:pt x="621" y="3"/>
                  </a:lnTo>
                  <a:lnTo>
                    <a:pt x="894" y="0"/>
                  </a:lnTo>
                  <a:lnTo>
                    <a:pt x="1187" y="6"/>
                  </a:lnTo>
                  <a:lnTo>
                    <a:pt x="1501" y="29"/>
                  </a:lnTo>
                  <a:lnTo>
                    <a:pt x="1604" y="40"/>
                  </a:lnTo>
                  <a:lnTo>
                    <a:pt x="1651" y="46"/>
                  </a:lnTo>
                  <a:lnTo>
                    <a:pt x="1670" y="52"/>
                  </a:lnTo>
                  <a:lnTo>
                    <a:pt x="1691" y="64"/>
                  </a:lnTo>
                  <a:lnTo>
                    <a:pt x="1712" y="79"/>
                  </a:lnTo>
                  <a:lnTo>
                    <a:pt x="1726" y="104"/>
                  </a:lnTo>
                  <a:lnTo>
                    <a:pt x="1753" y="211"/>
                  </a:lnTo>
                </a:path>
              </a:pathLst>
            </a:custGeom>
            <a:solidFill>
              <a:srgbClr val="145BA2"/>
            </a:solidFill>
            <a:ln w="9525">
              <a:noFill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363" name="Freeform 19"/>
            <p:cNvSpPr/>
            <p:nvPr/>
          </p:nvSpPr>
          <p:spPr>
            <a:xfrm flipV="1">
              <a:off x="6895" y="9517"/>
              <a:ext cx="6906" cy="861"/>
            </a:xfrm>
            <a:custGeom>
              <a:avLst/>
              <a:gdLst/>
              <a:ahLst/>
              <a:cxnLst>
                <a:cxn ang="0">
                  <a:pos x="5834" y="892"/>
                </a:cxn>
                <a:cxn ang="0">
                  <a:pos x="5555" y="977"/>
                </a:cxn>
                <a:cxn ang="0">
                  <a:pos x="5321" y="1028"/>
                </a:cxn>
                <a:cxn ang="0">
                  <a:pos x="5135" y="1066"/>
                </a:cxn>
                <a:cxn ang="0">
                  <a:pos x="4862" y="1084"/>
                </a:cxn>
                <a:cxn ang="0">
                  <a:pos x="4482" y="1037"/>
                </a:cxn>
                <a:cxn ang="0">
                  <a:pos x="4050" y="989"/>
                </a:cxn>
                <a:cxn ang="0">
                  <a:pos x="3674" y="952"/>
                </a:cxn>
                <a:cxn ang="0">
                  <a:pos x="3375" y="952"/>
                </a:cxn>
                <a:cxn ang="0">
                  <a:pos x="3121" y="952"/>
                </a:cxn>
                <a:cxn ang="0">
                  <a:pos x="2851" y="956"/>
                </a:cxn>
                <a:cxn ang="0">
                  <a:pos x="2543" y="960"/>
                </a:cxn>
                <a:cxn ang="0">
                  <a:pos x="2240" y="960"/>
                </a:cxn>
                <a:cxn ang="0">
                  <a:pos x="1926" y="973"/>
                </a:cxn>
                <a:cxn ang="0">
                  <a:pos x="1651" y="985"/>
                </a:cxn>
                <a:cxn ang="0">
                  <a:pos x="1295" y="1037"/>
                </a:cxn>
                <a:cxn ang="0">
                  <a:pos x="1069" y="1078"/>
                </a:cxn>
                <a:cxn ang="0">
                  <a:pos x="876" y="1097"/>
                </a:cxn>
                <a:cxn ang="0">
                  <a:pos x="690" y="1113"/>
                </a:cxn>
                <a:cxn ang="0">
                  <a:pos x="540" y="1097"/>
                </a:cxn>
                <a:cxn ang="0">
                  <a:pos x="379" y="1074"/>
                </a:cxn>
                <a:cxn ang="0">
                  <a:pos x="263" y="1049"/>
                </a:cxn>
                <a:cxn ang="0">
                  <a:pos x="0" y="964"/>
                </a:cxn>
                <a:cxn ang="0">
                  <a:pos x="97" y="440"/>
                </a:cxn>
                <a:cxn ang="0">
                  <a:pos x="126" y="376"/>
                </a:cxn>
                <a:cxn ang="0">
                  <a:pos x="186" y="285"/>
                </a:cxn>
                <a:cxn ang="0">
                  <a:pos x="274" y="225"/>
                </a:cxn>
                <a:cxn ang="0">
                  <a:pos x="356" y="204"/>
                </a:cxn>
                <a:cxn ang="0">
                  <a:pos x="732" y="153"/>
                </a:cxn>
                <a:cxn ang="0">
                  <a:pos x="1085" y="103"/>
                </a:cxn>
                <a:cxn ang="0">
                  <a:pos x="1558" y="52"/>
                </a:cxn>
                <a:cxn ang="0">
                  <a:pos x="2067" y="12"/>
                </a:cxn>
                <a:cxn ang="0">
                  <a:pos x="2975" y="0"/>
                </a:cxn>
                <a:cxn ang="0">
                  <a:pos x="3950" y="25"/>
                </a:cxn>
                <a:cxn ang="0">
                  <a:pos x="4995" y="124"/>
                </a:cxn>
                <a:cxn ang="0">
                  <a:pos x="5338" y="171"/>
                </a:cxn>
                <a:cxn ang="0">
                  <a:pos x="5495" y="196"/>
                </a:cxn>
                <a:cxn ang="0">
                  <a:pos x="5559" y="221"/>
                </a:cxn>
                <a:cxn ang="0">
                  <a:pos x="5628" y="273"/>
                </a:cxn>
                <a:cxn ang="0">
                  <a:pos x="5697" y="337"/>
                </a:cxn>
                <a:cxn ang="0">
                  <a:pos x="5745" y="444"/>
                </a:cxn>
                <a:cxn ang="0">
                  <a:pos x="5834" y="900"/>
                </a:cxn>
              </a:cxnLst>
              <a:rect l="0" t="0" r="0" b="0"/>
              <a:pathLst>
                <a:path w="1753" h="261">
                  <a:moveTo>
                    <a:pt x="1753" y="209"/>
                  </a:moveTo>
                  <a:lnTo>
                    <a:pt x="1669" y="229"/>
                  </a:lnTo>
                  <a:lnTo>
                    <a:pt x="1599" y="241"/>
                  </a:lnTo>
                  <a:lnTo>
                    <a:pt x="1543" y="250"/>
                  </a:lnTo>
                  <a:lnTo>
                    <a:pt x="1461" y="254"/>
                  </a:lnTo>
                  <a:lnTo>
                    <a:pt x="1347" y="243"/>
                  </a:lnTo>
                  <a:lnTo>
                    <a:pt x="1217" y="232"/>
                  </a:lnTo>
                  <a:lnTo>
                    <a:pt x="1104" y="223"/>
                  </a:lnTo>
                  <a:lnTo>
                    <a:pt x="1014" y="223"/>
                  </a:lnTo>
                  <a:lnTo>
                    <a:pt x="938" y="223"/>
                  </a:lnTo>
                  <a:lnTo>
                    <a:pt x="857" y="224"/>
                  </a:lnTo>
                  <a:lnTo>
                    <a:pt x="764" y="225"/>
                  </a:lnTo>
                  <a:lnTo>
                    <a:pt x="673" y="225"/>
                  </a:lnTo>
                  <a:lnTo>
                    <a:pt x="579" y="228"/>
                  </a:lnTo>
                  <a:lnTo>
                    <a:pt x="496" y="231"/>
                  </a:lnTo>
                  <a:lnTo>
                    <a:pt x="389" y="243"/>
                  </a:lnTo>
                  <a:lnTo>
                    <a:pt x="321" y="253"/>
                  </a:lnTo>
                  <a:lnTo>
                    <a:pt x="263" y="257"/>
                  </a:lnTo>
                  <a:lnTo>
                    <a:pt x="207" y="261"/>
                  </a:lnTo>
                  <a:lnTo>
                    <a:pt x="162" y="257"/>
                  </a:lnTo>
                  <a:lnTo>
                    <a:pt x="114" y="252"/>
                  </a:lnTo>
                  <a:lnTo>
                    <a:pt x="79" y="246"/>
                  </a:lnTo>
                  <a:lnTo>
                    <a:pt x="0" y="226"/>
                  </a:lnTo>
                  <a:lnTo>
                    <a:pt x="29" y="103"/>
                  </a:lnTo>
                  <a:lnTo>
                    <a:pt x="38" y="88"/>
                  </a:lnTo>
                  <a:lnTo>
                    <a:pt x="56" y="67"/>
                  </a:lnTo>
                  <a:lnTo>
                    <a:pt x="82" y="53"/>
                  </a:lnTo>
                  <a:lnTo>
                    <a:pt x="107" y="48"/>
                  </a:lnTo>
                  <a:lnTo>
                    <a:pt x="220" y="36"/>
                  </a:lnTo>
                  <a:lnTo>
                    <a:pt x="326" y="24"/>
                  </a:lnTo>
                  <a:lnTo>
                    <a:pt x="468" y="12"/>
                  </a:lnTo>
                  <a:lnTo>
                    <a:pt x="621" y="3"/>
                  </a:lnTo>
                  <a:lnTo>
                    <a:pt x="894" y="0"/>
                  </a:lnTo>
                  <a:lnTo>
                    <a:pt x="1187" y="6"/>
                  </a:lnTo>
                  <a:lnTo>
                    <a:pt x="1501" y="29"/>
                  </a:lnTo>
                  <a:lnTo>
                    <a:pt x="1604" y="40"/>
                  </a:lnTo>
                  <a:lnTo>
                    <a:pt x="1651" y="46"/>
                  </a:lnTo>
                  <a:lnTo>
                    <a:pt x="1670" y="52"/>
                  </a:lnTo>
                  <a:lnTo>
                    <a:pt x="1691" y="64"/>
                  </a:lnTo>
                  <a:lnTo>
                    <a:pt x="1712" y="79"/>
                  </a:lnTo>
                  <a:lnTo>
                    <a:pt x="1726" y="104"/>
                  </a:lnTo>
                  <a:lnTo>
                    <a:pt x="1753" y="211"/>
                  </a:ln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3" name="Freeform 52"/>
            <p:cNvSpPr/>
            <p:nvPr/>
          </p:nvSpPr>
          <p:spPr>
            <a:xfrm flipV="1">
              <a:off x="6829" y="9516"/>
              <a:ext cx="7067" cy="369"/>
            </a:xfrm>
            <a:custGeom>
              <a:avLst/>
              <a:gdLst>
                <a:gd name="connsiteX0" fmla="*/ 0 w 7161"/>
                <a:gd name="connsiteY0" fmla="*/ 207 h 369"/>
                <a:gd name="connsiteX1" fmla="*/ 36 w 7161"/>
                <a:gd name="connsiteY1" fmla="*/ 54 h 369"/>
                <a:gd name="connsiteX2" fmla="*/ 755 w 7161"/>
                <a:gd name="connsiteY2" fmla="*/ 171 h 369"/>
                <a:gd name="connsiteX3" fmla="*/ 1455 w 7161"/>
                <a:gd name="connsiteY3" fmla="*/ 162 h 369"/>
                <a:gd name="connsiteX4" fmla="*/ 2112 w 7161"/>
                <a:gd name="connsiteY4" fmla="*/ 81 h 369"/>
                <a:gd name="connsiteX5" fmla="*/ 3235 w 7161"/>
                <a:gd name="connsiteY5" fmla="*/ 81 h 369"/>
                <a:gd name="connsiteX6" fmla="*/ 4420 w 7161"/>
                <a:gd name="connsiteY6" fmla="*/ 81 h 369"/>
                <a:gd name="connsiteX7" fmla="*/ 5283 w 7161"/>
                <a:gd name="connsiteY7" fmla="*/ 144 h 369"/>
                <a:gd name="connsiteX8" fmla="*/ 6020 w 7161"/>
                <a:gd name="connsiteY8" fmla="*/ 171 h 369"/>
                <a:gd name="connsiteX9" fmla="*/ 7134 w 7161"/>
                <a:gd name="connsiteY9" fmla="*/ 0 h 369"/>
                <a:gd name="connsiteX10" fmla="*/ 7161 w 7161"/>
                <a:gd name="connsiteY10" fmla="*/ 162 h 369"/>
                <a:gd name="connsiteX11" fmla="*/ 6344 w 7161"/>
                <a:gd name="connsiteY11" fmla="*/ 332 h 369"/>
                <a:gd name="connsiteX12" fmla="*/ 5787 w 7161"/>
                <a:gd name="connsiteY12" fmla="*/ 350 h 369"/>
                <a:gd name="connsiteX13" fmla="*/ 4429 w 7161"/>
                <a:gd name="connsiteY13" fmla="*/ 251 h 369"/>
                <a:gd name="connsiteX14" fmla="*/ 3324 w 7161"/>
                <a:gd name="connsiteY14" fmla="*/ 240 h 369"/>
                <a:gd name="connsiteX15" fmla="*/ 1944 w 7161"/>
                <a:gd name="connsiteY15" fmla="*/ 282 h 369"/>
                <a:gd name="connsiteX16" fmla="*/ 997 w 7161"/>
                <a:gd name="connsiteY16" fmla="*/ 368 h 369"/>
                <a:gd name="connsiteX17" fmla="*/ 261 w 7161"/>
                <a:gd name="connsiteY17" fmla="*/ 305 h 369"/>
                <a:gd name="connsiteX18" fmla="*/ 0 w 7161"/>
                <a:gd name="connsiteY18" fmla="*/ 207 h 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161" h="369">
                  <a:moveTo>
                    <a:pt x="0" y="207"/>
                  </a:moveTo>
                  <a:lnTo>
                    <a:pt x="36" y="54"/>
                  </a:lnTo>
                  <a:lnTo>
                    <a:pt x="755" y="171"/>
                  </a:lnTo>
                  <a:lnTo>
                    <a:pt x="1455" y="162"/>
                  </a:lnTo>
                  <a:lnTo>
                    <a:pt x="2112" y="81"/>
                  </a:lnTo>
                  <a:lnTo>
                    <a:pt x="3235" y="81"/>
                  </a:lnTo>
                  <a:lnTo>
                    <a:pt x="4420" y="81"/>
                  </a:lnTo>
                  <a:lnTo>
                    <a:pt x="5283" y="144"/>
                  </a:lnTo>
                  <a:lnTo>
                    <a:pt x="6020" y="171"/>
                  </a:lnTo>
                  <a:lnTo>
                    <a:pt x="7134" y="0"/>
                  </a:lnTo>
                  <a:lnTo>
                    <a:pt x="7161" y="162"/>
                  </a:lnTo>
                  <a:cubicBezTo>
                    <a:pt x="6899" y="224"/>
                    <a:pt x="6611" y="295"/>
                    <a:pt x="6344" y="332"/>
                  </a:cubicBezTo>
                  <a:cubicBezTo>
                    <a:pt x="6154" y="354"/>
                    <a:pt x="5973" y="344"/>
                    <a:pt x="5787" y="350"/>
                  </a:cubicBezTo>
                  <a:lnTo>
                    <a:pt x="4429" y="251"/>
                  </a:lnTo>
                  <a:lnTo>
                    <a:pt x="3324" y="240"/>
                  </a:lnTo>
                  <a:lnTo>
                    <a:pt x="1944" y="282"/>
                  </a:lnTo>
                  <a:cubicBezTo>
                    <a:pt x="1626" y="315"/>
                    <a:pt x="1319" y="379"/>
                    <a:pt x="997" y="368"/>
                  </a:cubicBezTo>
                  <a:cubicBezTo>
                    <a:pt x="673" y="363"/>
                    <a:pt x="506" y="326"/>
                    <a:pt x="261" y="305"/>
                  </a:cubicBezTo>
                  <a:lnTo>
                    <a:pt x="0" y="20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solidFill>
                  <a:srgbClr val="FFFFFF"/>
                </a:solidFill>
              </a:endParaRPr>
            </a:p>
          </p:txBody>
        </p:sp>
        <p:sp>
          <p:nvSpPr>
            <p:cNvPr id="54" name="Freeform 53"/>
            <p:cNvSpPr/>
            <p:nvPr/>
          </p:nvSpPr>
          <p:spPr>
            <a:xfrm flipV="1">
              <a:off x="6797" y="9660"/>
              <a:ext cx="7098" cy="180"/>
            </a:xfrm>
            <a:custGeom>
              <a:avLst/>
              <a:gdLst>
                <a:gd name="connisteX0" fmla="*/ 0 w 4505960"/>
                <a:gd name="connsiteY0" fmla="*/ 40005 h 114300"/>
                <a:gd name="connisteX1" fmla="*/ 462280 w 4505960"/>
                <a:gd name="connsiteY1" fmla="*/ 108585 h 114300"/>
                <a:gd name="connisteX2" fmla="*/ 838835 w 4505960"/>
                <a:gd name="connsiteY2" fmla="*/ 108585 h 114300"/>
                <a:gd name="connisteX3" fmla="*/ 1306195 w 4505960"/>
                <a:gd name="connsiteY3" fmla="*/ 45720 h 114300"/>
                <a:gd name="connisteX4" fmla="*/ 2771775 w 4505960"/>
                <a:gd name="connsiteY4" fmla="*/ 40005 h 114300"/>
                <a:gd name="connisteX5" fmla="*/ 3371215 w 4505960"/>
                <a:gd name="connsiteY5" fmla="*/ 91440 h 114300"/>
                <a:gd name="connisteX6" fmla="*/ 3821430 w 4505960"/>
                <a:gd name="connsiteY6" fmla="*/ 114300 h 114300"/>
                <a:gd name="connisteX7" fmla="*/ 4505960 w 4505960"/>
                <a:gd name="connsiteY7" fmla="*/ 0 h 1143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505960" h="114300">
                  <a:moveTo>
                    <a:pt x="0" y="40005"/>
                  </a:moveTo>
                  <a:lnTo>
                    <a:pt x="462280" y="108585"/>
                  </a:lnTo>
                  <a:lnTo>
                    <a:pt x="838835" y="108585"/>
                  </a:lnTo>
                  <a:lnTo>
                    <a:pt x="1306195" y="45720"/>
                  </a:lnTo>
                  <a:lnTo>
                    <a:pt x="2771775" y="40005"/>
                  </a:lnTo>
                  <a:lnTo>
                    <a:pt x="3371215" y="91440"/>
                  </a:lnTo>
                  <a:lnTo>
                    <a:pt x="3821430" y="114300"/>
                  </a:lnTo>
                  <a:lnTo>
                    <a:pt x="4505960" y="0"/>
                  </a:lnTo>
                </a:path>
              </a:pathLst>
            </a:custGeom>
            <a:noFill/>
            <a:ln w="19050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solidFill>
                  <a:srgbClr val="FFFFFF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>
              <a:off x="10304" y="10113"/>
              <a:ext cx="0" cy="360"/>
            </a:xfrm>
            <a:custGeom>
              <a:avLst/>
              <a:gdLst>
                <a:gd name="connisteX0" fmla="*/ 0 w 0"/>
                <a:gd name="connsiteY0" fmla="*/ 228600 h 228600"/>
                <a:gd name="connisteX1" fmla="*/ 0 w 0"/>
                <a:gd name="connsiteY1" fmla="*/ 0 h 2286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h="228600">
                  <a:moveTo>
                    <a:pt x="0" y="228600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solidFill>
                  <a:srgbClr val="FFFFFF"/>
                </a:solidFill>
              </a:endParaRPr>
            </a:p>
          </p:txBody>
        </p:sp>
        <p:sp>
          <p:nvSpPr>
            <p:cNvPr id="56" name="Freeform 55"/>
            <p:cNvSpPr/>
            <p:nvPr/>
          </p:nvSpPr>
          <p:spPr>
            <a:xfrm>
              <a:off x="6913" y="9633"/>
              <a:ext cx="6871" cy="748"/>
            </a:xfrm>
            <a:custGeom>
              <a:avLst/>
              <a:gdLst>
                <a:gd name="connsiteX0" fmla="*/ 0 w 6871"/>
                <a:gd name="connsiteY0" fmla="*/ 0 h 748"/>
                <a:gd name="connsiteX1" fmla="*/ 58 w 6871"/>
                <a:gd name="connsiteY1" fmla="*/ 318 h 748"/>
                <a:gd name="connsiteX2" fmla="*/ 111 w 6871"/>
                <a:gd name="connsiteY2" fmla="*/ 456 h 748"/>
                <a:gd name="connsiteX3" fmla="*/ 356 w 6871"/>
                <a:gd name="connsiteY3" fmla="*/ 586 h 748"/>
                <a:gd name="connsiteX4" fmla="*/ 1279 w 6871"/>
                <a:gd name="connsiteY4" fmla="*/ 678 h 748"/>
                <a:gd name="connsiteX5" fmla="*/ 2925 w 6871"/>
                <a:gd name="connsiteY5" fmla="*/ 748 h 748"/>
                <a:gd name="connsiteX6" fmla="*/ 3371 w 6871"/>
                <a:gd name="connsiteY6" fmla="*/ 740 h 748"/>
                <a:gd name="connsiteX7" fmla="*/ 4802 w 6871"/>
                <a:gd name="connsiteY7" fmla="*/ 724 h 748"/>
                <a:gd name="connsiteX8" fmla="*/ 6125 w 6871"/>
                <a:gd name="connsiteY8" fmla="*/ 640 h 748"/>
                <a:gd name="connsiteX9" fmla="*/ 6571 w 6871"/>
                <a:gd name="connsiteY9" fmla="*/ 586 h 748"/>
                <a:gd name="connsiteX10" fmla="*/ 6756 w 6871"/>
                <a:gd name="connsiteY10" fmla="*/ 463 h 748"/>
                <a:gd name="connsiteX11" fmla="*/ 6818 w 6871"/>
                <a:gd name="connsiteY11" fmla="*/ 324 h 748"/>
                <a:gd name="connsiteX12" fmla="*/ 6871 w 6871"/>
                <a:gd name="connsiteY12" fmla="*/ 71 h 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71" h="748">
                  <a:moveTo>
                    <a:pt x="0" y="0"/>
                  </a:moveTo>
                  <a:lnTo>
                    <a:pt x="58" y="318"/>
                  </a:lnTo>
                  <a:cubicBezTo>
                    <a:pt x="101" y="440"/>
                    <a:pt x="76" y="405"/>
                    <a:pt x="111" y="456"/>
                  </a:cubicBezTo>
                  <a:cubicBezTo>
                    <a:pt x="152" y="521"/>
                    <a:pt x="233" y="572"/>
                    <a:pt x="356" y="586"/>
                  </a:cubicBezTo>
                  <a:lnTo>
                    <a:pt x="1279" y="678"/>
                  </a:lnTo>
                  <a:lnTo>
                    <a:pt x="2925" y="748"/>
                  </a:lnTo>
                  <a:lnTo>
                    <a:pt x="3371" y="740"/>
                  </a:lnTo>
                  <a:lnTo>
                    <a:pt x="4802" y="724"/>
                  </a:lnTo>
                  <a:lnTo>
                    <a:pt x="6125" y="640"/>
                  </a:lnTo>
                  <a:lnTo>
                    <a:pt x="6571" y="586"/>
                  </a:lnTo>
                  <a:lnTo>
                    <a:pt x="6756" y="463"/>
                  </a:lnTo>
                  <a:lnTo>
                    <a:pt x="6818" y="324"/>
                  </a:lnTo>
                  <a:lnTo>
                    <a:pt x="6871" y="71"/>
                  </a:lnTo>
                </a:path>
              </a:pathLst>
            </a:custGeom>
            <a:noFill/>
            <a:ln w="19050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solidFill>
                  <a:srgbClr val="FFFFFF"/>
                </a:solidFill>
              </a:endParaRPr>
            </a:p>
          </p:txBody>
        </p:sp>
      </p:grpSp>
      <p:sp>
        <p:nvSpPr>
          <p:cNvPr id="81" name="Text Box 12"/>
          <p:cNvSpPr txBox="1"/>
          <p:nvPr/>
        </p:nvSpPr>
        <p:spPr>
          <a:xfrm>
            <a:off x="84022" y="4495772"/>
            <a:ext cx="2853100" cy="646331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 smtClean="0">
                <a:solidFill>
                  <a:srgbClr val="000000"/>
                </a:solidFill>
                <a:cs typeface="Arial" panose="020B0604020202020204" pitchFamily="34" charset="0"/>
              </a:rPr>
              <a:t>8. Sang dấu đường tra bâu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82" name="Text Box 12"/>
          <p:cNvSpPr txBox="1"/>
          <p:nvPr/>
        </p:nvSpPr>
        <p:spPr>
          <a:xfrm>
            <a:off x="84022" y="5269410"/>
            <a:ext cx="2853100" cy="369332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 smtClean="0">
                <a:solidFill>
                  <a:srgbClr val="000000"/>
                </a:solidFill>
                <a:cs typeface="Arial" panose="020B0604020202020204" pitchFamily="34" charset="0"/>
              </a:rPr>
              <a:t>9. Tra bâu vô thân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83" name="Text Box 12"/>
          <p:cNvSpPr txBox="1"/>
          <p:nvPr/>
        </p:nvSpPr>
        <p:spPr>
          <a:xfrm>
            <a:off x="84022" y="5878994"/>
            <a:ext cx="2853100" cy="369332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 smtClean="0">
                <a:solidFill>
                  <a:srgbClr val="000000"/>
                </a:solidFill>
                <a:cs typeface="Arial" panose="020B0604020202020204" pitchFamily="34" charset="0"/>
              </a:rPr>
              <a:t>10. May mí chân cổ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84" name="Down Arrow 83"/>
          <p:cNvSpPr/>
          <p:nvPr/>
        </p:nvSpPr>
        <p:spPr>
          <a:xfrm>
            <a:off x="1295486" y="4267172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5" name="Down Arrow 84"/>
          <p:cNvSpPr/>
          <p:nvPr/>
        </p:nvSpPr>
        <p:spPr>
          <a:xfrm>
            <a:off x="1288025" y="4991100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6" name="Down Arrow 85"/>
          <p:cNvSpPr/>
          <p:nvPr/>
        </p:nvSpPr>
        <p:spPr>
          <a:xfrm>
            <a:off x="1245102" y="5607964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3162230" y="2209164"/>
            <a:ext cx="5306765" cy="2051147"/>
            <a:chOff x="1219200" y="1675728"/>
            <a:chExt cx="5486399" cy="2186054"/>
          </a:xfrm>
        </p:grpSpPr>
        <p:grpSp>
          <p:nvGrpSpPr>
            <p:cNvPr id="97" name="Group 22"/>
            <p:cNvGrpSpPr/>
            <p:nvPr/>
          </p:nvGrpSpPr>
          <p:grpSpPr>
            <a:xfrm>
              <a:off x="1219200" y="1675728"/>
              <a:ext cx="5486399" cy="1600872"/>
              <a:chOff x="3810000" y="1905000"/>
              <a:chExt cx="5081666" cy="1409076"/>
            </a:xfrm>
          </p:grpSpPr>
          <p:sp>
            <p:nvSpPr>
              <p:cNvPr id="103" name="Freeform 102"/>
              <p:cNvSpPr/>
              <p:nvPr/>
            </p:nvSpPr>
            <p:spPr>
              <a:xfrm>
                <a:off x="3810000" y="1905000"/>
                <a:ext cx="5081666" cy="1409076"/>
              </a:xfrm>
              <a:custGeom>
                <a:avLst/>
                <a:gdLst>
                  <a:gd name="connsiteX0" fmla="*/ 1121764 w 6663128"/>
                  <a:gd name="connsiteY0" fmla="*/ 1621437 h 1866276"/>
                  <a:gd name="connsiteX1" fmla="*/ 791980 w 6663128"/>
                  <a:gd name="connsiteY1" fmla="*/ 272322 h 1866276"/>
                  <a:gd name="connsiteX2" fmla="*/ 5873646 w 6663128"/>
                  <a:gd name="connsiteY2" fmla="*/ 227351 h 1866276"/>
                  <a:gd name="connsiteX3" fmla="*/ 5528872 w 6663128"/>
                  <a:gd name="connsiteY3" fmla="*/ 1636427 h 1866276"/>
                  <a:gd name="connsiteX4" fmla="*/ 1121764 w 6663128"/>
                  <a:gd name="connsiteY4" fmla="*/ 1621437 h 1866276"/>
                  <a:gd name="connsiteX0" fmla="*/ 789482 w 6330846"/>
                  <a:gd name="connsiteY0" fmla="*/ 1621437 h 1866276"/>
                  <a:gd name="connsiteX1" fmla="*/ 459698 w 6330846"/>
                  <a:gd name="connsiteY1" fmla="*/ 272322 h 1866276"/>
                  <a:gd name="connsiteX2" fmla="*/ 5541364 w 6330846"/>
                  <a:gd name="connsiteY2" fmla="*/ 227351 h 1866276"/>
                  <a:gd name="connsiteX3" fmla="*/ 5196590 w 6330846"/>
                  <a:gd name="connsiteY3" fmla="*/ 1636427 h 1866276"/>
                  <a:gd name="connsiteX4" fmla="*/ 789482 w 6330846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394086 h 1638925"/>
                  <a:gd name="connsiteX1" fmla="*/ 0 w 5871148"/>
                  <a:gd name="connsiteY1" fmla="*/ 44971 h 1638925"/>
                  <a:gd name="connsiteX2" fmla="*/ 5081666 w 5871148"/>
                  <a:gd name="connsiteY2" fmla="*/ 0 h 1638925"/>
                  <a:gd name="connsiteX3" fmla="*/ 4736892 w 5871148"/>
                  <a:gd name="connsiteY3" fmla="*/ 1409076 h 1638925"/>
                  <a:gd name="connsiteX4" fmla="*/ 329784 w 5871148"/>
                  <a:gd name="connsiteY4" fmla="*/ 1394086 h 1638925"/>
                  <a:gd name="connsiteX0" fmla="*/ 329784 w 5531371"/>
                  <a:gd name="connsiteY0" fmla="*/ 1394086 h 1638925"/>
                  <a:gd name="connsiteX1" fmla="*/ 0 w 5531371"/>
                  <a:gd name="connsiteY1" fmla="*/ 44971 h 1638925"/>
                  <a:gd name="connsiteX2" fmla="*/ 5081666 w 5531371"/>
                  <a:gd name="connsiteY2" fmla="*/ 0 h 1638925"/>
                  <a:gd name="connsiteX3" fmla="*/ 4736892 w 5531371"/>
                  <a:gd name="connsiteY3" fmla="*/ 1409076 h 1638925"/>
                  <a:gd name="connsiteX4" fmla="*/ 329784 w 5531371"/>
                  <a:gd name="connsiteY4" fmla="*/ 1394086 h 1638925"/>
                  <a:gd name="connsiteX0" fmla="*/ 329784 w 5081666"/>
                  <a:gd name="connsiteY0" fmla="*/ 1394086 h 1638925"/>
                  <a:gd name="connsiteX1" fmla="*/ 0 w 5081666"/>
                  <a:gd name="connsiteY1" fmla="*/ 44971 h 1638925"/>
                  <a:gd name="connsiteX2" fmla="*/ 5081666 w 5081666"/>
                  <a:gd name="connsiteY2" fmla="*/ 0 h 1638925"/>
                  <a:gd name="connsiteX3" fmla="*/ 4736892 w 5081666"/>
                  <a:gd name="connsiteY3" fmla="*/ 1409076 h 1638925"/>
                  <a:gd name="connsiteX4" fmla="*/ 329784 w 5081666"/>
                  <a:gd name="connsiteY4" fmla="*/ 1394086 h 1638925"/>
                  <a:gd name="connsiteX0" fmla="*/ 329784 w 5081666"/>
                  <a:gd name="connsiteY0" fmla="*/ 1394086 h 1621437"/>
                  <a:gd name="connsiteX1" fmla="*/ 0 w 5081666"/>
                  <a:gd name="connsiteY1" fmla="*/ 44971 h 1621437"/>
                  <a:gd name="connsiteX2" fmla="*/ 5081666 w 5081666"/>
                  <a:gd name="connsiteY2" fmla="*/ 0 h 1621437"/>
                  <a:gd name="connsiteX3" fmla="*/ 4736892 w 5081666"/>
                  <a:gd name="connsiteY3" fmla="*/ 1409076 h 1621437"/>
                  <a:gd name="connsiteX4" fmla="*/ 329784 w 5081666"/>
                  <a:gd name="connsiteY4" fmla="*/ 1394086 h 1621437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1666" h="1409076">
                    <a:moveTo>
                      <a:pt x="329784" y="1394086"/>
                    </a:moveTo>
                    <a:cubicBezTo>
                      <a:pt x="239843" y="1064302"/>
                      <a:pt x="112427" y="595860"/>
                      <a:pt x="0" y="44971"/>
                    </a:cubicBezTo>
                    <a:cubicBezTo>
                      <a:pt x="2263515" y="462197"/>
                      <a:pt x="3618876" y="254832"/>
                      <a:pt x="5081666" y="0"/>
                    </a:cubicBezTo>
                    <a:cubicBezTo>
                      <a:pt x="4955499" y="590862"/>
                      <a:pt x="4838076" y="936886"/>
                      <a:pt x="4736892" y="1409076"/>
                    </a:cubicBezTo>
                    <a:cubicBezTo>
                      <a:pt x="3511446" y="1175479"/>
                      <a:pt x="1622686" y="1221699"/>
                      <a:pt x="329784" y="1394086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3962400" y="2057400"/>
                <a:ext cx="4800600" cy="1143000"/>
              </a:xfrm>
              <a:custGeom>
                <a:avLst/>
                <a:gdLst>
                  <a:gd name="connsiteX0" fmla="*/ 1121764 w 6663128"/>
                  <a:gd name="connsiteY0" fmla="*/ 1621437 h 1866276"/>
                  <a:gd name="connsiteX1" fmla="*/ 791980 w 6663128"/>
                  <a:gd name="connsiteY1" fmla="*/ 272322 h 1866276"/>
                  <a:gd name="connsiteX2" fmla="*/ 5873646 w 6663128"/>
                  <a:gd name="connsiteY2" fmla="*/ 227351 h 1866276"/>
                  <a:gd name="connsiteX3" fmla="*/ 5528872 w 6663128"/>
                  <a:gd name="connsiteY3" fmla="*/ 1636427 h 1866276"/>
                  <a:gd name="connsiteX4" fmla="*/ 1121764 w 6663128"/>
                  <a:gd name="connsiteY4" fmla="*/ 1621437 h 1866276"/>
                  <a:gd name="connsiteX0" fmla="*/ 789482 w 6330846"/>
                  <a:gd name="connsiteY0" fmla="*/ 1621437 h 1866276"/>
                  <a:gd name="connsiteX1" fmla="*/ 459698 w 6330846"/>
                  <a:gd name="connsiteY1" fmla="*/ 272322 h 1866276"/>
                  <a:gd name="connsiteX2" fmla="*/ 5541364 w 6330846"/>
                  <a:gd name="connsiteY2" fmla="*/ 227351 h 1866276"/>
                  <a:gd name="connsiteX3" fmla="*/ 5196590 w 6330846"/>
                  <a:gd name="connsiteY3" fmla="*/ 1636427 h 1866276"/>
                  <a:gd name="connsiteX4" fmla="*/ 789482 w 6330846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394086 h 1638925"/>
                  <a:gd name="connsiteX1" fmla="*/ 0 w 5871148"/>
                  <a:gd name="connsiteY1" fmla="*/ 44971 h 1638925"/>
                  <a:gd name="connsiteX2" fmla="*/ 5081666 w 5871148"/>
                  <a:gd name="connsiteY2" fmla="*/ 0 h 1638925"/>
                  <a:gd name="connsiteX3" fmla="*/ 4736892 w 5871148"/>
                  <a:gd name="connsiteY3" fmla="*/ 1409076 h 1638925"/>
                  <a:gd name="connsiteX4" fmla="*/ 329784 w 5871148"/>
                  <a:gd name="connsiteY4" fmla="*/ 1394086 h 1638925"/>
                  <a:gd name="connsiteX0" fmla="*/ 329784 w 5531371"/>
                  <a:gd name="connsiteY0" fmla="*/ 1394086 h 1638925"/>
                  <a:gd name="connsiteX1" fmla="*/ 0 w 5531371"/>
                  <a:gd name="connsiteY1" fmla="*/ 44971 h 1638925"/>
                  <a:gd name="connsiteX2" fmla="*/ 5081666 w 5531371"/>
                  <a:gd name="connsiteY2" fmla="*/ 0 h 1638925"/>
                  <a:gd name="connsiteX3" fmla="*/ 4736892 w 5531371"/>
                  <a:gd name="connsiteY3" fmla="*/ 1409076 h 1638925"/>
                  <a:gd name="connsiteX4" fmla="*/ 329784 w 5531371"/>
                  <a:gd name="connsiteY4" fmla="*/ 1394086 h 1638925"/>
                  <a:gd name="connsiteX0" fmla="*/ 329784 w 5081666"/>
                  <a:gd name="connsiteY0" fmla="*/ 1394086 h 1638925"/>
                  <a:gd name="connsiteX1" fmla="*/ 0 w 5081666"/>
                  <a:gd name="connsiteY1" fmla="*/ 44971 h 1638925"/>
                  <a:gd name="connsiteX2" fmla="*/ 5081666 w 5081666"/>
                  <a:gd name="connsiteY2" fmla="*/ 0 h 1638925"/>
                  <a:gd name="connsiteX3" fmla="*/ 4736892 w 5081666"/>
                  <a:gd name="connsiteY3" fmla="*/ 1409076 h 1638925"/>
                  <a:gd name="connsiteX4" fmla="*/ 329784 w 5081666"/>
                  <a:gd name="connsiteY4" fmla="*/ 1394086 h 1638925"/>
                  <a:gd name="connsiteX0" fmla="*/ 329784 w 5081666"/>
                  <a:gd name="connsiteY0" fmla="*/ 1394086 h 1621437"/>
                  <a:gd name="connsiteX1" fmla="*/ 0 w 5081666"/>
                  <a:gd name="connsiteY1" fmla="*/ 44971 h 1621437"/>
                  <a:gd name="connsiteX2" fmla="*/ 5081666 w 5081666"/>
                  <a:gd name="connsiteY2" fmla="*/ 0 h 1621437"/>
                  <a:gd name="connsiteX3" fmla="*/ 4736892 w 5081666"/>
                  <a:gd name="connsiteY3" fmla="*/ 1409076 h 1621437"/>
                  <a:gd name="connsiteX4" fmla="*/ 329784 w 5081666"/>
                  <a:gd name="connsiteY4" fmla="*/ 1394086 h 1621437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1666" h="1409076">
                    <a:moveTo>
                      <a:pt x="329784" y="1394086"/>
                    </a:moveTo>
                    <a:cubicBezTo>
                      <a:pt x="239843" y="1064302"/>
                      <a:pt x="112427" y="595860"/>
                      <a:pt x="0" y="44971"/>
                    </a:cubicBezTo>
                    <a:cubicBezTo>
                      <a:pt x="2263515" y="462197"/>
                      <a:pt x="3618876" y="254832"/>
                      <a:pt x="5081666" y="0"/>
                    </a:cubicBezTo>
                    <a:cubicBezTo>
                      <a:pt x="4955499" y="590862"/>
                      <a:pt x="4838076" y="936886"/>
                      <a:pt x="4736892" y="1409076"/>
                    </a:cubicBezTo>
                    <a:cubicBezTo>
                      <a:pt x="3511446" y="1175479"/>
                      <a:pt x="1622686" y="1221699"/>
                      <a:pt x="329784" y="1394086"/>
                    </a:cubicBezTo>
                    <a:close/>
                  </a:path>
                </a:pathLst>
              </a:custGeom>
              <a:noFill/>
              <a:ln w="38100">
                <a:solidFill>
                  <a:srgbClr val="C0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8" name="Group 97"/>
            <p:cNvGrpSpPr/>
            <p:nvPr/>
          </p:nvGrpSpPr>
          <p:grpSpPr>
            <a:xfrm flipV="1">
              <a:off x="1219200" y="2700044"/>
              <a:ext cx="5420193" cy="1161738"/>
              <a:chOff x="1981200" y="1789176"/>
              <a:chExt cx="5420193" cy="1161738"/>
            </a:xfrm>
          </p:grpSpPr>
          <p:sp>
            <p:nvSpPr>
              <p:cNvPr id="99" name="Freeform 98"/>
              <p:cNvSpPr/>
              <p:nvPr/>
            </p:nvSpPr>
            <p:spPr>
              <a:xfrm flipV="1">
                <a:off x="1981200" y="1789176"/>
                <a:ext cx="5420193" cy="1161736"/>
              </a:xfrm>
              <a:custGeom>
                <a:avLst/>
                <a:gdLst>
                  <a:gd name="connsiteX0" fmla="*/ 737016 w 6858001"/>
                  <a:gd name="connsiteY0" fmla="*/ 697042 h 856937"/>
                  <a:gd name="connsiteX1" fmla="*/ 1711377 w 6858001"/>
                  <a:gd name="connsiteY1" fmla="*/ 97436 h 856937"/>
                  <a:gd name="connsiteX2" fmla="*/ 5099154 w 6858001"/>
                  <a:gd name="connsiteY2" fmla="*/ 112426 h 856937"/>
                  <a:gd name="connsiteX3" fmla="*/ 6133476 w 6858001"/>
                  <a:gd name="connsiteY3" fmla="*/ 757003 h 856937"/>
                  <a:gd name="connsiteX4" fmla="*/ 737016 w 6858001"/>
                  <a:gd name="connsiteY4" fmla="*/ 697042 h 856937"/>
                  <a:gd name="connsiteX0" fmla="*/ 66206 w 6187191"/>
                  <a:gd name="connsiteY0" fmla="*/ 697042 h 856937"/>
                  <a:gd name="connsiteX1" fmla="*/ 1040567 w 6187191"/>
                  <a:gd name="connsiteY1" fmla="*/ 97436 h 856937"/>
                  <a:gd name="connsiteX2" fmla="*/ 4428344 w 6187191"/>
                  <a:gd name="connsiteY2" fmla="*/ 112426 h 856937"/>
                  <a:gd name="connsiteX3" fmla="*/ 5462666 w 6187191"/>
                  <a:gd name="connsiteY3" fmla="*/ 757003 h 856937"/>
                  <a:gd name="connsiteX4" fmla="*/ 66206 w 6187191"/>
                  <a:gd name="connsiteY4" fmla="*/ 697042 h 856937"/>
                  <a:gd name="connsiteX0" fmla="*/ 66206 w 6187191"/>
                  <a:gd name="connsiteY0" fmla="*/ 697042 h 879422"/>
                  <a:gd name="connsiteX1" fmla="*/ 1040567 w 6187191"/>
                  <a:gd name="connsiteY1" fmla="*/ 97436 h 879422"/>
                  <a:gd name="connsiteX2" fmla="*/ 4428344 w 6187191"/>
                  <a:gd name="connsiteY2" fmla="*/ 112426 h 879422"/>
                  <a:gd name="connsiteX3" fmla="*/ 5462666 w 6187191"/>
                  <a:gd name="connsiteY3" fmla="*/ 757003 h 879422"/>
                  <a:gd name="connsiteX4" fmla="*/ 66206 w 6187191"/>
                  <a:gd name="connsiteY4" fmla="*/ 697042 h 879422"/>
                  <a:gd name="connsiteX0" fmla="*/ 66206 w 5462666"/>
                  <a:gd name="connsiteY0" fmla="*/ 697042 h 879422"/>
                  <a:gd name="connsiteX1" fmla="*/ 1040567 w 5462666"/>
                  <a:gd name="connsiteY1" fmla="*/ 97436 h 879422"/>
                  <a:gd name="connsiteX2" fmla="*/ 4428344 w 5462666"/>
                  <a:gd name="connsiteY2" fmla="*/ 112426 h 879422"/>
                  <a:gd name="connsiteX3" fmla="*/ 5462666 w 5462666"/>
                  <a:gd name="connsiteY3" fmla="*/ 757003 h 879422"/>
                  <a:gd name="connsiteX4" fmla="*/ 66206 w 5462666"/>
                  <a:gd name="connsiteY4" fmla="*/ 697042 h 879422"/>
                  <a:gd name="connsiteX0" fmla="*/ 66206 w 5462666"/>
                  <a:gd name="connsiteY0" fmla="*/ 697042 h 879422"/>
                  <a:gd name="connsiteX1" fmla="*/ 1040567 w 5462666"/>
                  <a:gd name="connsiteY1" fmla="*/ 97436 h 879422"/>
                  <a:gd name="connsiteX2" fmla="*/ 4428344 w 5462666"/>
                  <a:gd name="connsiteY2" fmla="*/ 112426 h 879422"/>
                  <a:gd name="connsiteX3" fmla="*/ 5462666 w 5462666"/>
                  <a:gd name="connsiteY3" fmla="*/ 757003 h 879422"/>
                  <a:gd name="connsiteX4" fmla="*/ 66206 w 5462666"/>
                  <a:gd name="connsiteY4" fmla="*/ 697042 h 879422"/>
                  <a:gd name="connsiteX0" fmla="*/ 66206 w 5462666"/>
                  <a:gd name="connsiteY0" fmla="*/ 599606 h 781986"/>
                  <a:gd name="connsiteX1" fmla="*/ 1040567 w 5462666"/>
                  <a:gd name="connsiteY1" fmla="*/ 0 h 781986"/>
                  <a:gd name="connsiteX2" fmla="*/ 4428344 w 5462666"/>
                  <a:gd name="connsiteY2" fmla="*/ 14990 h 781986"/>
                  <a:gd name="connsiteX3" fmla="*/ 5462666 w 5462666"/>
                  <a:gd name="connsiteY3" fmla="*/ 659567 h 781986"/>
                  <a:gd name="connsiteX4" fmla="*/ 66206 w 5462666"/>
                  <a:gd name="connsiteY4" fmla="*/ 599606 h 781986"/>
                  <a:gd name="connsiteX0" fmla="*/ 66206 w 5462666"/>
                  <a:gd name="connsiteY0" fmla="*/ 599606 h 781986"/>
                  <a:gd name="connsiteX1" fmla="*/ 1040567 w 5462666"/>
                  <a:gd name="connsiteY1" fmla="*/ 0 h 781986"/>
                  <a:gd name="connsiteX2" fmla="*/ 4428344 w 5462666"/>
                  <a:gd name="connsiteY2" fmla="*/ 14990 h 781986"/>
                  <a:gd name="connsiteX3" fmla="*/ 5462666 w 5462666"/>
                  <a:gd name="connsiteY3" fmla="*/ 659567 h 781986"/>
                  <a:gd name="connsiteX4" fmla="*/ 66206 w 5462666"/>
                  <a:gd name="connsiteY4" fmla="*/ 599606 h 781986"/>
                  <a:gd name="connsiteX0" fmla="*/ 66206 w 5462666"/>
                  <a:gd name="connsiteY0" fmla="*/ 599606 h 781986"/>
                  <a:gd name="connsiteX1" fmla="*/ 1040567 w 5462666"/>
                  <a:gd name="connsiteY1" fmla="*/ 0 h 781986"/>
                  <a:gd name="connsiteX2" fmla="*/ 4428344 w 5462666"/>
                  <a:gd name="connsiteY2" fmla="*/ 14990 h 781986"/>
                  <a:gd name="connsiteX3" fmla="*/ 5462666 w 5462666"/>
                  <a:gd name="connsiteY3" fmla="*/ 659567 h 781986"/>
                  <a:gd name="connsiteX4" fmla="*/ 66206 w 5462666"/>
                  <a:gd name="connsiteY4" fmla="*/ 599606 h 781986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639580 h 856937"/>
                  <a:gd name="connsiteX1" fmla="*/ 1040567 w 5462666"/>
                  <a:gd name="connsiteY1" fmla="*/ 39974 h 856937"/>
                  <a:gd name="connsiteX2" fmla="*/ 4428344 w 5462666"/>
                  <a:gd name="connsiteY2" fmla="*/ 54964 h 856937"/>
                  <a:gd name="connsiteX3" fmla="*/ 5462666 w 5462666"/>
                  <a:gd name="connsiteY3" fmla="*/ 699541 h 856937"/>
                  <a:gd name="connsiteX4" fmla="*/ 66206 w 5462666"/>
                  <a:gd name="connsiteY4" fmla="*/ 639580 h 856937"/>
                  <a:gd name="connsiteX0" fmla="*/ 66206 w 5486399"/>
                  <a:gd name="connsiteY0" fmla="*/ 639580 h 856937"/>
                  <a:gd name="connsiteX1" fmla="*/ 1040567 w 5486399"/>
                  <a:gd name="connsiteY1" fmla="*/ 39974 h 856937"/>
                  <a:gd name="connsiteX2" fmla="*/ 4428344 w 5486399"/>
                  <a:gd name="connsiteY2" fmla="*/ 54964 h 856937"/>
                  <a:gd name="connsiteX3" fmla="*/ 5462666 w 5486399"/>
                  <a:gd name="connsiteY3" fmla="*/ 699541 h 856937"/>
                  <a:gd name="connsiteX4" fmla="*/ 66206 w 5486399"/>
                  <a:gd name="connsiteY4" fmla="*/ 639580 h 856937"/>
                  <a:gd name="connsiteX0" fmla="*/ 66206 w 5486399"/>
                  <a:gd name="connsiteY0" fmla="*/ 639580 h 856937"/>
                  <a:gd name="connsiteX1" fmla="*/ 1040567 w 5486399"/>
                  <a:gd name="connsiteY1" fmla="*/ 39974 h 856937"/>
                  <a:gd name="connsiteX2" fmla="*/ 4428344 w 5486399"/>
                  <a:gd name="connsiteY2" fmla="*/ 54964 h 856937"/>
                  <a:gd name="connsiteX3" fmla="*/ 5462666 w 5486399"/>
                  <a:gd name="connsiteY3" fmla="*/ 699541 h 856937"/>
                  <a:gd name="connsiteX4" fmla="*/ 66206 w 5486399"/>
                  <a:gd name="connsiteY4" fmla="*/ 639580 h 856937"/>
                  <a:gd name="connsiteX0" fmla="*/ 66206 w 5486399"/>
                  <a:gd name="connsiteY0" fmla="*/ 673308 h 890665"/>
                  <a:gd name="connsiteX1" fmla="*/ 1040567 w 5486399"/>
                  <a:gd name="connsiteY1" fmla="*/ 73702 h 890665"/>
                  <a:gd name="connsiteX2" fmla="*/ 4428344 w 5486399"/>
                  <a:gd name="connsiteY2" fmla="*/ 88692 h 890665"/>
                  <a:gd name="connsiteX3" fmla="*/ 5462666 w 5486399"/>
                  <a:gd name="connsiteY3" fmla="*/ 733269 h 890665"/>
                  <a:gd name="connsiteX4" fmla="*/ 66206 w 5486399"/>
                  <a:gd name="connsiteY4" fmla="*/ 673308 h 890665"/>
                  <a:gd name="connsiteX0" fmla="*/ 66206 w 5486399"/>
                  <a:gd name="connsiteY0" fmla="*/ 639580 h 856937"/>
                  <a:gd name="connsiteX1" fmla="*/ 1040567 w 5486399"/>
                  <a:gd name="connsiteY1" fmla="*/ 39974 h 856937"/>
                  <a:gd name="connsiteX2" fmla="*/ 4428344 w 5486399"/>
                  <a:gd name="connsiteY2" fmla="*/ 54964 h 856937"/>
                  <a:gd name="connsiteX3" fmla="*/ 5462666 w 5486399"/>
                  <a:gd name="connsiteY3" fmla="*/ 699541 h 856937"/>
                  <a:gd name="connsiteX4" fmla="*/ 66206 w 5486399"/>
                  <a:gd name="connsiteY4" fmla="*/ 639580 h 856937"/>
                  <a:gd name="connsiteX0" fmla="*/ 0 w 5420193"/>
                  <a:gd name="connsiteY0" fmla="*/ 639580 h 856937"/>
                  <a:gd name="connsiteX1" fmla="*/ 974361 w 5420193"/>
                  <a:gd name="connsiteY1" fmla="*/ 39974 h 856937"/>
                  <a:gd name="connsiteX2" fmla="*/ 4362138 w 5420193"/>
                  <a:gd name="connsiteY2" fmla="*/ 54964 h 856937"/>
                  <a:gd name="connsiteX3" fmla="*/ 5396460 w 5420193"/>
                  <a:gd name="connsiteY3" fmla="*/ 699541 h 856937"/>
                  <a:gd name="connsiteX4" fmla="*/ 0 w 5420193"/>
                  <a:gd name="connsiteY4" fmla="*/ 639580 h 856937"/>
                  <a:gd name="connsiteX0" fmla="*/ 0 w 5420193"/>
                  <a:gd name="connsiteY0" fmla="*/ 639580 h 856937"/>
                  <a:gd name="connsiteX1" fmla="*/ 974361 w 5420193"/>
                  <a:gd name="connsiteY1" fmla="*/ 39974 h 856937"/>
                  <a:gd name="connsiteX2" fmla="*/ 4362138 w 5420193"/>
                  <a:gd name="connsiteY2" fmla="*/ 54964 h 856937"/>
                  <a:gd name="connsiteX3" fmla="*/ 5396460 w 5420193"/>
                  <a:gd name="connsiteY3" fmla="*/ 699541 h 856937"/>
                  <a:gd name="connsiteX4" fmla="*/ 0 w 5420193"/>
                  <a:gd name="connsiteY4" fmla="*/ 639580 h 856937"/>
                  <a:gd name="connsiteX0" fmla="*/ 0 w 5420193"/>
                  <a:gd name="connsiteY0" fmla="*/ 639580 h 856937"/>
                  <a:gd name="connsiteX1" fmla="*/ 974361 w 5420193"/>
                  <a:gd name="connsiteY1" fmla="*/ 39974 h 856937"/>
                  <a:gd name="connsiteX2" fmla="*/ 4362138 w 5420193"/>
                  <a:gd name="connsiteY2" fmla="*/ 54964 h 856937"/>
                  <a:gd name="connsiteX3" fmla="*/ 5396460 w 5420193"/>
                  <a:gd name="connsiteY3" fmla="*/ 699541 h 856937"/>
                  <a:gd name="connsiteX4" fmla="*/ 0 w 5420193"/>
                  <a:gd name="connsiteY4" fmla="*/ 639580 h 85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0193" h="856937">
                    <a:moveTo>
                      <a:pt x="0" y="639580"/>
                    </a:moveTo>
                    <a:cubicBezTo>
                      <a:pt x="16240" y="314793"/>
                      <a:pt x="1250" y="37475"/>
                      <a:pt x="974361" y="39974"/>
                    </a:cubicBezTo>
                    <a:cubicBezTo>
                      <a:pt x="2103620" y="44971"/>
                      <a:pt x="3170420" y="0"/>
                      <a:pt x="4362138" y="54964"/>
                    </a:cubicBezTo>
                    <a:cubicBezTo>
                      <a:pt x="5420193" y="99935"/>
                      <a:pt x="5315264" y="284814"/>
                      <a:pt x="5396460" y="699541"/>
                    </a:cubicBezTo>
                    <a:cubicBezTo>
                      <a:pt x="4459575" y="856937"/>
                      <a:pt x="753255" y="821960"/>
                      <a:pt x="0" y="639580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00" name="Group 45"/>
              <p:cNvGrpSpPr/>
              <p:nvPr/>
            </p:nvGrpSpPr>
            <p:grpSpPr>
              <a:xfrm flipV="1">
                <a:off x="1981200" y="2017776"/>
                <a:ext cx="5410201" cy="933138"/>
                <a:chOff x="1905000" y="1066800"/>
                <a:chExt cx="5410201" cy="933138"/>
              </a:xfrm>
            </p:grpSpPr>
            <p:sp>
              <p:nvSpPr>
                <p:cNvPr id="101" name="Freeform 100"/>
                <p:cNvSpPr/>
                <p:nvPr/>
              </p:nvSpPr>
              <p:spPr>
                <a:xfrm>
                  <a:off x="1905001" y="1066800"/>
                  <a:ext cx="5410200" cy="933138"/>
                </a:xfrm>
                <a:custGeom>
                  <a:avLst/>
                  <a:gdLst>
                    <a:gd name="connsiteX0" fmla="*/ 737016 w 6858001"/>
                    <a:gd name="connsiteY0" fmla="*/ 697042 h 856937"/>
                    <a:gd name="connsiteX1" fmla="*/ 1711377 w 6858001"/>
                    <a:gd name="connsiteY1" fmla="*/ 97436 h 856937"/>
                    <a:gd name="connsiteX2" fmla="*/ 5099154 w 6858001"/>
                    <a:gd name="connsiteY2" fmla="*/ 112426 h 856937"/>
                    <a:gd name="connsiteX3" fmla="*/ 6133476 w 6858001"/>
                    <a:gd name="connsiteY3" fmla="*/ 757003 h 856937"/>
                    <a:gd name="connsiteX4" fmla="*/ 737016 w 6858001"/>
                    <a:gd name="connsiteY4" fmla="*/ 697042 h 856937"/>
                    <a:gd name="connsiteX0" fmla="*/ 66206 w 6187191"/>
                    <a:gd name="connsiteY0" fmla="*/ 697042 h 856937"/>
                    <a:gd name="connsiteX1" fmla="*/ 1040567 w 6187191"/>
                    <a:gd name="connsiteY1" fmla="*/ 97436 h 856937"/>
                    <a:gd name="connsiteX2" fmla="*/ 4428344 w 6187191"/>
                    <a:gd name="connsiteY2" fmla="*/ 112426 h 856937"/>
                    <a:gd name="connsiteX3" fmla="*/ 5462666 w 6187191"/>
                    <a:gd name="connsiteY3" fmla="*/ 757003 h 856937"/>
                    <a:gd name="connsiteX4" fmla="*/ 66206 w 6187191"/>
                    <a:gd name="connsiteY4" fmla="*/ 697042 h 856937"/>
                    <a:gd name="connsiteX0" fmla="*/ 66206 w 6187191"/>
                    <a:gd name="connsiteY0" fmla="*/ 697042 h 879422"/>
                    <a:gd name="connsiteX1" fmla="*/ 1040567 w 6187191"/>
                    <a:gd name="connsiteY1" fmla="*/ 97436 h 879422"/>
                    <a:gd name="connsiteX2" fmla="*/ 4428344 w 6187191"/>
                    <a:gd name="connsiteY2" fmla="*/ 112426 h 879422"/>
                    <a:gd name="connsiteX3" fmla="*/ 5462666 w 6187191"/>
                    <a:gd name="connsiteY3" fmla="*/ 757003 h 879422"/>
                    <a:gd name="connsiteX4" fmla="*/ 66206 w 6187191"/>
                    <a:gd name="connsiteY4" fmla="*/ 697042 h 879422"/>
                    <a:gd name="connsiteX0" fmla="*/ 66206 w 5462666"/>
                    <a:gd name="connsiteY0" fmla="*/ 697042 h 879422"/>
                    <a:gd name="connsiteX1" fmla="*/ 1040567 w 5462666"/>
                    <a:gd name="connsiteY1" fmla="*/ 97436 h 879422"/>
                    <a:gd name="connsiteX2" fmla="*/ 4428344 w 5462666"/>
                    <a:gd name="connsiteY2" fmla="*/ 112426 h 879422"/>
                    <a:gd name="connsiteX3" fmla="*/ 5462666 w 5462666"/>
                    <a:gd name="connsiteY3" fmla="*/ 757003 h 879422"/>
                    <a:gd name="connsiteX4" fmla="*/ 66206 w 5462666"/>
                    <a:gd name="connsiteY4" fmla="*/ 697042 h 879422"/>
                    <a:gd name="connsiteX0" fmla="*/ 66206 w 5462666"/>
                    <a:gd name="connsiteY0" fmla="*/ 697042 h 879422"/>
                    <a:gd name="connsiteX1" fmla="*/ 1040567 w 5462666"/>
                    <a:gd name="connsiteY1" fmla="*/ 97436 h 879422"/>
                    <a:gd name="connsiteX2" fmla="*/ 4428344 w 5462666"/>
                    <a:gd name="connsiteY2" fmla="*/ 112426 h 879422"/>
                    <a:gd name="connsiteX3" fmla="*/ 5462666 w 5462666"/>
                    <a:gd name="connsiteY3" fmla="*/ 757003 h 879422"/>
                    <a:gd name="connsiteX4" fmla="*/ 66206 w 5462666"/>
                    <a:gd name="connsiteY4" fmla="*/ 697042 h 879422"/>
                    <a:gd name="connsiteX0" fmla="*/ 66206 w 5462666"/>
                    <a:gd name="connsiteY0" fmla="*/ 599606 h 781986"/>
                    <a:gd name="connsiteX1" fmla="*/ 1040567 w 5462666"/>
                    <a:gd name="connsiteY1" fmla="*/ 0 h 781986"/>
                    <a:gd name="connsiteX2" fmla="*/ 4428344 w 5462666"/>
                    <a:gd name="connsiteY2" fmla="*/ 14990 h 781986"/>
                    <a:gd name="connsiteX3" fmla="*/ 5462666 w 5462666"/>
                    <a:gd name="connsiteY3" fmla="*/ 659567 h 781986"/>
                    <a:gd name="connsiteX4" fmla="*/ 66206 w 5462666"/>
                    <a:gd name="connsiteY4" fmla="*/ 599606 h 781986"/>
                    <a:gd name="connsiteX0" fmla="*/ 66206 w 5462666"/>
                    <a:gd name="connsiteY0" fmla="*/ 599606 h 781986"/>
                    <a:gd name="connsiteX1" fmla="*/ 1040567 w 5462666"/>
                    <a:gd name="connsiteY1" fmla="*/ 0 h 781986"/>
                    <a:gd name="connsiteX2" fmla="*/ 4428344 w 5462666"/>
                    <a:gd name="connsiteY2" fmla="*/ 14990 h 781986"/>
                    <a:gd name="connsiteX3" fmla="*/ 5462666 w 5462666"/>
                    <a:gd name="connsiteY3" fmla="*/ 659567 h 781986"/>
                    <a:gd name="connsiteX4" fmla="*/ 66206 w 5462666"/>
                    <a:gd name="connsiteY4" fmla="*/ 599606 h 781986"/>
                    <a:gd name="connsiteX0" fmla="*/ 66206 w 5462666"/>
                    <a:gd name="connsiteY0" fmla="*/ 599606 h 781986"/>
                    <a:gd name="connsiteX1" fmla="*/ 1040567 w 5462666"/>
                    <a:gd name="connsiteY1" fmla="*/ 0 h 781986"/>
                    <a:gd name="connsiteX2" fmla="*/ 4428344 w 5462666"/>
                    <a:gd name="connsiteY2" fmla="*/ 14990 h 781986"/>
                    <a:gd name="connsiteX3" fmla="*/ 5462666 w 5462666"/>
                    <a:gd name="connsiteY3" fmla="*/ 659567 h 781986"/>
                    <a:gd name="connsiteX4" fmla="*/ 66206 w 5462666"/>
                    <a:gd name="connsiteY4" fmla="*/ 599606 h 781986"/>
                    <a:gd name="connsiteX0" fmla="*/ 66206 w 5462666"/>
                    <a:gd name="connsiteY0" fmla="*/ 599606 h 816963"/>
                    <a:gd name="connsiteX1" fmla="*/ 1040567 w 5462666"/>
                    <a:gd name="connsiteY1" fmla="*/ 0 h 816963"/>
                    <a:gd name="connsiteX2" fmla="*/ 4428344 w 5462666"/>
                    <a:gd name="connsiteY2" fmla="*/ 14990 h 816963"/>
                    <a:gd name="connsiteX3" fmla="*/ 5462666 w 5462666"/>
                    <a:gd name="connsiteY3" fmla="*/ 659567 h 816963"/>
                    <a:gd name="connsiteX4" fmla="*/ 66206 w 5462666"/>
                    <a:gd name="connsiteY4" fmla="*/ 599606 h 816963"/>
                    <a:gd name="connsiteX0" fmla="*/ 66206 w 5462666"/>
                    <a:gd name="connsiteY0" fmla="*/ 599606 h 816963"/>
                    <a:gd name="connsiteX1" fmla="*/ 1040567 w 5462666"/>
                    <a:gd name="connsiteY1" fmla="*/ 0 h 816963"/>
                    <a:gd name="connsiteX2" fmla="*/ 4428344 w 5462666"/>
                    <a:gd name="connsiteY2" fmla="*/ 14990 h 816963"/>
                    <a:gd name="connsiteX3" fmla="*/ 5462666 w 5462666"/>
                    <a:gd name="connsiteY3" fmla="*/ 659567 h 816963"/>
                    <a:gd name="connsiteX4" fmla="*/ 66206 w 5462666"/>
                    <a:gd name="connsiteY4" fmla="*/ 599606 h 816963"/>
                    <a:gd name="connsiteX0" fmla="*/ 66206 w 5462666"/>
                    <a:gd name="connsiteY0" fmla="*/ 599606 h 816963"/>
                    <a:gd name="connsiteX1" fmla="*/ 1040567 w 5462666"/>
                    <a:gd name="connsiteY1" fmla="*/ 0 h 816963"/>
                    <a:gd name="connsiteX2" fmla="*/ 4428344 w 5462666"/>
                    <a:gd name="connsiteY2" fmla="*/ 14990 h 816963"/>
                    <a:gd name="connsiteX3" fmla="*/ 5462666 w 5462666"/>
                    <a:gd name="connsiteY3" fmla="*/ 659567 h 816963"/>
                    <a:gd name="connsiteX4" fmla="*/ 66206 w 5462666"/>
                    <a:gd name="connsiteY4" fmla="*/ 599606 h 816963"/>
                    <a:gd name="connsiteX0" fmla="*/ 66206 w 5462666"/>
                    <a:gd name="connsiteY0" fmla="*/ 599606 h 816963"/>
                    <a:gd name="connsiteX1" fmla="*/ 1040567 w 5462666"/>
                    <a:gd name="connsiteY1" fmla="*/ 0 h 816963"/>
                    <a:gd name="connsiteX2" fmla="*/ 4428344 w 5462666"/>
                    <a:gd name="connsiteY2" fmla="*/ 14990 h 816963"/>
                    <a:gd name="connsiteX3" fmla="*/ 5462666 w 5462666"/>
                    <a:gd name="connsiteY3" fmla="*/ 659567 h 816963"/>
                    <a:gd name="connsiteX4" fmla="*/ 66206 w 5462666"/>
                    <a:gd name="connsiteY4" fmla="*/ 599606 h 816963"/>
                    <a:gd name="connsiteX0" fmla="*/ 66206 w 5462666"/>
                    <a:gd name="connsiteY0" fmla="*/ 639580 h 856937"/>
                    <a:gd name="connsiteX1" fmla="*/ 1040567 w 5462666"/>
                    <a:gd name="connsiteY1" fmla="*/ 39974 h 856937"/>
                    <a:gd name="connsiteX2" fmla="*/ 4428344 w 5462666"/>
                    <a:gd name="connsiteY2" fmla="*/ 54964 h 856937"/>
                    <a:gd name="connsiteX3" fmla="*/ 5462666 w 5462666"/>
                    <a:gd name="connsiteY3" fmla="*/ 699541 h 856937"/>
                    <a:gd name="connsiteX4" fmla="*/ 66206 w 5462666"/>
                    <a:gd name="connsiteY4" fmla="*/ 639580 h 856937"/>
                    <a:gd name="connsiteX0" fmla="*/ 66206 w 5486399"/>
                    <a:gd name="connsiteY0" fmla="*/ 639580 h 856937"/>
                    <a:gd name="connsiteX1" fmla="*/ 1040567 w 5486399"/>
                    <a:gd name="connsiteY1" fmla="*/ 39974 h 856937"/>
                    <a:gd name="connsiteX2" fmla="*/ 4428344 w 5486399"/>
                    <a:gd name="connsiteY2" fmla="*/ 54964 h 856937"/>
                    <a:gd name="connsiteX3" fmla="*/ 5462666 w 5486399"/>
                    <a:gd name="connsiteY3" fmla="*/ 699541 h 856937"/>
                    <a:gd name="connsiteX4" fmla="*/ 66206 w 5486399"/>
                    <a:gd name="connsiteY4" fmla="*/ 639580 h 856937"/>
                    <a:gd name="connsiteX0" fmla="*/ 66206 w 5486399"/>
                    <a:gd name="connsiteY0" fmla="*/ 639580 h 856937"/>
                    <a:gd name="connsiteX1" fmla="*/ 1040567 w 5486399"/>
                    <a:gd name="connsiteY1" fmla="*/ 39974 h 856937"/>
                    <a:gd name="connsiteX2" fmla="*/ 4428344 w 5486399"/>
                    <a:gd name="connsiteY2" fmla="*/ 54964 h 856937"/>
                    <a:gd name="connsiteX3" fmla="*/ 5462666 w 5486399"/>
                    <a:gd name="connsiteY3" fmla="*/ 699541 h 856937"/>
                    <a:gd name="connsiteX4" fmla="*/ 66206 w 5486399"/>
                    <a:gd name="connsiteY4" fmla="*/ 639580 h 856937"/>
                    <a:gd name="connsiteX0" fmla="*/ 66206 w 5486399"/>
                    <a:gd name="connsiteY0" fmla="*/ 673308 h 890665"/>
                    <a:gd name="connsiteX1" fmla="*/ 1040567 w 5486399"/>
                    <a:gd name="connsiteY1" fmla="*/ 73702 h 890665"/>
                    <a:gd name="connsiteX2" fmla="*/ 4428344 w 5486399"/>
                    <a:gd name="connsiteY2" fmla="*/ 88692 h 890665"/>
                    <a:gd name="connsiteX3" fmla="*/ 5462666 w 5486399"/>
                    <a:gd name="connsiteY3" fmla="*/ 733269 h 890665"/>
                    <a:gd name="connsiteX4" fmla="*/ 66206 w 5486399"/>
                    <a:gd name="connsiteY4" fmla="*/ 673308 h 890665"/>
                    <a:gd name="connsiteX0" fmla="*/ 66206 w 5486399"/>
                    <a:gd name="connsiteY0" fmla="*/ 639580 h 856937"/>
                    <a:gd name="connsiteX1" fmla="*/ 1040567 w 5486399"/>
                    <a:gd name="connsiteY1" fmla="*/ 39974 h 856937"/>
                    <a:gd name="connsiteX2" fmla="*/ 4428344 w 5486399"/>
                    <a:gd name="connsiteY2" fmla="*/ 54964 h 856937"/>
                    <a:gd name="connsiteX3" fmla="*/ 5462666 w 5486399"/>
                    <a:gd name="connsiteY3" fmla="*/ 699541 h 856937"/>
                    <a:gd name="connsiteX4" fmla="*/ 66206 w 5486399"/>
                    <a:gd name="connsiteY4" fmla="*/ 639580 h 856937"/>
                    <a:gd name="connsiteX0" fmla="*/ 0 w 5420193"/>
                    <a:gd name="connsiteY0" fmla="*/ 639580 h 856937"/>
                    <a:gd name="connsiteX1" fmla="*/ 974361 w 5420193"/>
                    <a:gd name="connsiteY1" fmla="*/ 39974 h 856937"/>
                    <a:gd name="connsiteX2" fmla="*/ 4362138 w 5420193"/>
                    <a:gd name="connsiteY2" fmla="*/ 54964 h 856937"/>
                    <a:gd name="connsiteX3" fmla="*/ 5396460 w 5420193"/>
                    <a:gd name="connsiteY3" fmla="*/ 699541 h 856937"/>
                    <a:gd name="connsiteX4" fmla="*/ 0 w 5420193"/>
                    <a:gd name="connsiteY4" fmla="*/ 639580 h 856937"/>
                    <a:gd name="connsiteX0" fmla="*/ 0 w 5420193"/>
                    <a:gd name="connsiteY0" fmla="*/ 639580 h 856937"/>
                    <a:gd name="connsiteX1" fmla="*/ 974361 w 5420193"/>
                    <a:gd name="connsiteY1" fmla="*/ 39974 h 856937"/>
                    <a:gd name="connsiteX2" fmla="*/ 4362138 w 5420193"/>
                    <a:gd name="connsiteY2" fmla="*/ 54964 h 856937"/>
                    <a:gd name="connsiteX3" fmla="*/ 5396460 w 5420193"/>
                    <a:gd name="connsiteY3" fmla="*/ 699541 h 856937"/>
                    <a:gd name="connsiteX4" fmla="*/ 0 w 5420193"/>
                    <a:gd name="connsiteY4" fmla="*/ 639580 h 856937"/>
                    <a:gd name="connsiteX0" fmla="*/ 0 w 5420193"/>
                    <a:gd name="connsiteY0" fmla="*/ 639580 h 856937"/>
                    <a:gd name="connsiteX1" fmla="*/ 974361 w 5420193"/>
                    <a:gd name="connsiteY1" fmla="*/ 39974 h 856937"/>
                    <a:gd name="connsiteX2" fmla="*/ 4362138 w 5420193"/>
                    <a:gd name="connsiteY2" fmla="*/ 54964 h 856937"/>
                    <a:gd name="connsiteX3" fmla="*/ 5396460 w 5420193"/>
                    <a:gd name="connsiteY3" fmla="*/ 699541 h 856937"/>
                    <a:gd name="connsiteX4" fmla="*/ 0 w 5420193"/>
                    <a:gd name="connsiteY4" fmla="*/ 639580 h 856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20193" h="856937">
                      <a:moveTo>
                        <a:pt x="0" y="639580"/>
                      </a:moveTo>
                      <a:cubicBezTo>
                        <a:pt x="16240" y="314793"/>
                        <a:pt x="1250" y="37475"/>
                        <a:pt x="974361" y="39974"/>
                      </a:cubicBezTo>
                      <a:cubicBezTo>
                        <a:pt x="2103620" y="44971"/>
                        <a:pt x="3170420" y="0"/>
                        <a:pt x="4362138" y="54964"/>
                      </a:cubicBezTo>
                      <a:cubicBezTo>
                        <a:pt x="5420193" y="99935"/>
                        <a:pt x="5315264" y="284814"/>
                        <a:pt x="5396460" y="699541"/>
                      </a:cubicBezTo>
                      <a:cubicBezTo>
                        <a:pt x="4459575" y="856937"/>
                        <a:pt x="753255" y="821960"/>
                        <a:pt x="0" y="639580"/>
                      </a:cubicBezTo>
                      <a:close/>
                    </a:path>
                  </a:pathLst>
                </a:cu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2" name="Freeform 101"/>
                <p:cNvSpPr/>
                <p:nvPr/>
              </p:nvSpPr>
              <p:spPr>
                <a:xfrm>
                  <a:off x="1905000" y="1676400"/>
                  <a:ext cx="5391302" cy="276149"/>
                </a:xfrm>
                <a:custGeom>
                  <a:avLst/>
                  <a:gdLst>
                    <a:gd name="connsiteX0" fmla="*/ 0 w 5391302"/>
                    <a:gd name="connsiteY0" fmla="*/ 0 h 51206"/>
                    <a:gd name="connsiteX1" fmla="*/ 5391302 w 5391302"/>
                    <a:gd name="connsiteY1" fmla="*/ 51206 h 51206"/>
                    <a:gd name="connsiteX0" fmla="*/ 0 w 5391302"/>
                    <a:gd name="connsiteY0" fmla="*/ 0 h 276149"/>
                    <a:gd name="connsiteX1" fmla="*/ 5391302 w 5391302"/>
                    <a:gd name="connsiteY1" fmla="*/ 51206 h 276149"/>
                    <a:gd name="connsiteX0" fmla="*/ 0 w 5391302"/>
                    <a:gd name="connsiteY0" fmla="*/ 0 h 276149"/>
                    <a:gd name="connsiteX1" fmla="*/ 5391302 w 5391302"/>
                    <a:gd name="connsiteY1" fmla="*/ 51206 h 276149"/>
                    <a:gd name="connsiteX0" fmla="*/ 0 w 5391302"/>
                    <a:gd name="connsiteY0" fmla="*/ 0 h 276149"/>
                    <a:gd name="connsiteX1" fmla="*/ 5391302 w 5391302"/>
                    <a:gd name="connsiteY1" fmla="*/ 51206 h 276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91302" h="276149">
                      <a:moveTo>
                        <a:pt x="0" y="0"/>
                      </a:moveTo>
                      <a:cubicBezTo>
                        <a:pt x="1925727" y="276149"/>
                        <a:pt x="4890210" y="121920"/>
                        <a:pt x="5391302" y="51206"/>
                      </a:cubicBezTo>
                    </a:path>
                  </a:pathLst>
                </a:custGeom>
                <a:ln w="25400">
                  <a:solidFill>
                    <a:srgbClr val="C00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rtl="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105" name="Freeform 104"/>
          <p:cNvSpPr/>
          <p:nvPr/>
        </p:nvSpPr>
        <p:spPr>
          <a:xfrm>
            <a:off x="3175292" y="3820431"/>
            <a:ext cx="5194651" cy="163892"/>
          </a:xfrm>
          <a:custGeom>
            <a:avLst/>
            <a:gdLst>
              <a:gd name="connsiteX0" fmla="*/ 380841 w 5789967"/>
              <a:gd name="connsiteY0" fmla="*/ 0 h 83713"/>
              <a:gd name="connsiteX1" fmla="*/ 567584 w 5789967"/>
              <a:gd name="connsiteY1" fmla="*/ 64395 h 83713"/>
              <a:gd name="connsiteX2" fmla="*/ 5789967 w 5789967"/>
              <a:gd name="connsiteY2" fmla="*/ 83713 h 83713"/>
              <a:gd name="connsiteX0" fmla="*/ 380841 w 5789967"/>
              <a:gd name="connsiteY0" fmla="*/ 0 h 83713"/>
              <a:gd name="connsiteX1" fmla="*/ 567584 w 5789967"/>
              <a:gd name="connsiteY1" fmla="*/ 64395 h 83713"/>
              <a:gd name="connsiteX2" fmla="*/ 5789967 w 5789967"/>
              <a:gd name="connsiteY2" fmla="*/ 83713 h 83713"/>
              <a:gd name="connsiteX0" fmla="*/ 380841 w 5789967"/>
              <a:gd name="connsiteY0" fmla="*/ 0 h 83713"/>
              <a:gd name="connsiteX1" fmla="*/ 567584 w 5789967"/>
              <a:gd name="connsiteY1" fmla="*/ 64395 h 83713"/>
              <a:gd name="connsiteX2" fmla="*/ 5789967 w 5789967"/>
              <a:gd name="connsiteY2" fmla="*/ 83713 h 83713"/>
              <a:gd name="connsiteX0" fmla="*/ 0 w 5409126"/>
              <a:gd name="connsiteY0" fmla="*/ 0 h 83713"/>
              <a:gd name="connsiteX1" fmla="*/ 5409126 w 5409126"/>
              <a:gd name="connsiteY1" fmla="*/ 83713 h 83713"/>
              <a:gd name="connsiteX0" fmla="*/ 0 w 5370490"/>
              <a:gd name="connsiteY0" fmla="*/ 0 h 83713"/>
              <a:gd name="connsiteX1" fmla="*/ 5370490 w 5370490"/>
              <a:gd name="connsiteY1" fmla="*/ 83713 h 83713"/>
              <a:gd name="connsiteX0" fmla="*/ 0 w 5370490"/>
              <a:gd name="connsiteY0" fmla="*/ 0 h 150392"/>
              <a:gd name="connsiteX1" fmla="*/ 5370490 w 5370490"/>
              <a:gd name="connsiteY1" fmla="*/ 83713 h 150392"/>
              <a:gd name="connsiteX0" fmla="*/ 0 w 5370490"/>
              <a:gd name="connsiteY0" fmla="*/ 0 h 189470"/>
              <a:gd name="connsiteX1" fmla="*/ 5370490 w 5370490"/>
              <a:gd name="connsiteY1" fmla="*/ 83713 h 189470"/>
              <a:gd name="connsiteX0" fmla="*/ 0 w 5370490"/>
              <a:gd name="connsiteY0" fmla="*/ 0 h 189470"/>
              <a:gd name="connsiteX1" fmla="*/ 5370490 w 5370490"/>
              <a:gd name="connsiteY1" fmla="*/ 83713 h 189470"/>
              <a:gd name="connsiteX0" fmla="*/ 0 w 5370490"/>
              <a:gd name="connsiteY0" fmla="*/ 0 h 203647"/>
              <a:gd name="connsiteX1" fmla="*/ 5370490 w 5370490"/>
              <a:gd name="connsiteY1" fmla="*/ 83713 h 203647"/>
              <a:gd name="connsiteX0" fmla="*/ 0 w 5370490"/>
              <a:gd name="connsiteY0" fmla="*/ 0 h 189470"/>
              <a:gd name="connsiteX1" fmla="*/ 5370490 w 5370490"/>
              <a:gd name="connsiteY1" fmla="*/ 83713 h 189470"/>
              <a:gd name="connsiteX0" fmla="*/ 0 w 5370490"/>
              <a:gd name="connsiteY0" fmla="*/ 0 h 174671"/>
              <a:gd name="connsiteX1" fmla="*/ 5370490 w 5370490"/>
              <a:gd name="connsiteY1" fmla="*/ 83713 h 174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370490" h="174671">
                <a:moveTo>
                  <a:pt x="0" y="0"/>
                </a:moveTo>
                <a:cubicBezTo>
                  <a:pt x="1835238" y="259724"/>
                  <a:pt x="3992451" y="178158"/>
                  <a:pt x="5370490" y="83713"/>
                </a:cubicBezTo>
              </a:path>
            </a:pathLst>
          </a:cu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191" name="Group 190"/>
          <p:cNvGrpSpPr/>
          <p:nvPr/>
        </p:nvGrpSpPr>
        <p:grpSpPr>
          <a:xfrm>
            <a:off x="3000559" y="3749174"/>
            <a:ext cx="5363878" cy="2368252"/>
            <a:chOff x="2097410" y="3530003"/>
            <a:chExt cx="5363878" cy="2368252"/>
          </a:xfrm>
        </p:grpSpPr>
        <p:sp>
          <p:nvSpPr>
            <p:cNvPr id="192" name="Freeform 191"/>
            <p:cNvSpPr/>
            <p:nvPr/>
          </p:nvSpPr>
          <p:spPr>
            <a:xfrm>
              <a:off x="2097410" y="3796518"/>
              <a:ext cx="5363878" cy="2101737"/>
            </a:xfrm>
            <a:custGeom>
              <a:avLst/>
              <a:gdLst>
                <a:gd name="connsiteX0" fmla="*/ 4864925 w 6022769"/>
                <a:gd name="connsiteY0" fmla="*/ 273132 h 2735282"/>
                <a:gd name="connsiteX1" fmla="*/ 1432956 w 6022769"/>
                <a:gd name="connsiteY1" fmla="*/ 332508 h 2735282"/>
                <a:gd name="connsiteX2" fmla="*/ 43543 w 6022769"/>
                <a:gd name="connsiteY2" fmla="*/ 2149433 h 2735282"/>
                <a:gd name="connsiteX3" fmla="*/ 1171699 w 6022769"/>
                <a:gd name="connsiteY3" fmla="*/ 1971303 h 2735282"/>
                <a:gd name="connsiteX4" fmla="*/ 2157351 w 6022769"/>
                <a:gd name="connsiteY4" fmla="*/ 2576945 h 2735282"/>
                <a:gd name="connsiteX5" fmla="*/ 3368634 w 6022769"/>
                <a:gd name="connsiteY5" fmla="*/ 2636321 h 2735282"/>
                <a:gd name="connsiteX6" fmla="*/ 4841174 w 6022769"/>
                <a:gd name="connsiteY6" fmla="*/ 2624446 h 2735282"/>
                <a:gd name="connsiteX7" fmla="*/ 6016831 w 6022769"/>
                <a:gd name="connsiteY7" fmla="*/ 1971303 h 2735282"/>
                <a:gd name="connsiteX8" fmla="*/ 4864925 w 6022769"/>
                <a:gd name="connsiteY8" fmla="*/ 273132 h 2735282"/>
                <a:gd name="connsiteX0" fmla="*/ 4864925 w 6016831"/>
                <a:gd name="connsiteY0" fmla="*/ 273132 h 2735282"/>
                <a:gd name="connsiteX1" fmla="*/ 1432956 w 6016831"/>
                <a:gd name="connsiteY1" fmla="*/ 332508 h 2735282"/>
                <a:gd name="connsiteX2" fmla="*/ 43543 w 6016831"/>
                <a:gd name="connsiteY2" fmla="*/ 2149433 h 2735282"/>
                <a:gd name="connsiteX3" fmla="*/ 1171699 w 6016831"/>
                <a:gd name="connsiteY3" fmla="*/ 1971303 h 2735282"/>
                <a:gd name="connsiteX4" fmla="*/ 2157351 w 6016831"/>
                <a:gd name="connsiteY4" fmla="*/ 2576945 h 2735282"/>
                <a:gd name="connsiteX5" fmla="*/ 3368634 w 6016831"/>
                <a:gd name="connsiteY5" fmla="*/ 2636321 h 2735282"/>
                <a:gd name="connsiteX6" fmla="*/ 4841174 w 6016831"/>
                <a:gd name="connsiteY6" fmla="*/ 2624446 h 2735282"/>
                <a:gd name="connsiteX7" fmla="*/ 6016831 w 6016831"/>
                <a:gd name="connsiteY7" fmla="*/ 1971303 h 2735282"/>
                <a:gd name="connsiteX8" fmla="*/ 4864925 w 6016831"/>
                <a:gd name="connsiteY8" fmla="*/ 273132 h 2735282"/>
                <a:gd name="connsiteX0" fmla="*/ 4864925 w 6016831"/>
                <a:gd name="connsiteY0" fmla="*/ 273132 h 2735282"/>
                <a:gd name="connsiteX1" fmla="*/ 1432956 w 6016831"/>
                <a:gd name="connsiteY1" fmla="*/ 332508 h 2735282"/>
                <a:gd name="connsiteX2" fmla="*/ 43543 w 6016831"/>
                <a:gd name="connsiteY2" fmla="*/ 2149433 h 2735282"/>
                <a:gd name="connsiteX3" fmla="*/ 1171699 w 6016831"/>
                <a:gd name="connsiteY3" fmla="*/ 1971303 h 2735282"/>
                <a:gd name="connsiteX4" fmla="*/ 2157351 w 6016831"/>
                <a:gd name="connsiteY4" fmla="*/ 2576945 h 2735282"/>
                <a:gd name="connsiteX5" fmla="*/ 3368634 w 6016831"/>
                <a:gd name="connsiteY5" fmla="*/ 2636321 h 2735282"/>
                <a:gd name="connsiteX6" fmla="*/ 4841174 w 6016831"/>
                <a:gd name="connsiteY6" fmla="*/ 2624446 h 2735282"/>
                <a:gd name="connsiteX7" fmla="*/ 6016831 w 6016831"/>
                <a:gd name="connsiteY7" fmla="*/ 1971303 h 2735282"/>
                <a:gd name="connsiteX8" fmla="*/ 4864925 w 6016831"/>
                <a:gd name="connsiteY8" fmla="*/ 273132 h 2735282"/>
                <a:gd name="connsiteX0" fmla="*/ 4864925 w 6016831"/>
                <a:gd name="connsiteY0" fmla="*/ 273132 h 2735282"/>
                <a:gd name="connsiteX1" fmla="*/ 1432956 w 6016831"/>
                <a:gd name="connsiteY1" fmla="*/ 332508 h 2735282"/>
                <a:gd name="connsiteX2" fmla="*/ 43543 w 6016831"/>
                <a:gd name="connsiteY2" fmla="*/ 2149433 h 2735282"/>
                <a:gd name="connsiteX3" fmla="*/ 1171699 w 6016831"/>
                <a:gd name="connsiteY3" fmla="*/ 1971303 h 2735282"/>
                <a:gd name="connsiteX4" fmla="*/ 2157351 w 6016831"/>
                <a:gd name="connsiteY4" fmla="*/ 2576945 h 2735282"/>
                <a:gd name="connsiteX5" fmla="*/ 3368634 w 6016831"/>
                <a:gd name="connsiteY5" fmla="*/ 2636321 h 2735282"/>
                <a:gd name="connsiteX6" fmla="*/ 4841174 w 6016831"/>
                <a:gd name="connsiteY6" fmla="*/ 2624446 h 2735282"/>
                <a:gd name="connsiteX7" fmla="*/ 6016831 w 6016831"/>
                <a:gd name="connsiteY7" fmla="*/ 1971303 h 2735282"/>
                <a:gd name="connsiteX8" fmla="*/ 4864925 w 6016831"/>
                <a:gd name="connsiteY8" fmla="*/ 273132 h 2735282"/>
                <a:gd name="connsiteX0" fmla="*/ 4864925 w 6016831"/>
                <a:gd name="connsiteY0" fmla="*/ 253341 h 2715491"/>
                <a:gd name="connsiteX1" fmla="*/ 1432956 w 6016831"/>
                <a:gd name="connsiteY1" fmla="*/ 312717 h 2715491"/>
                <a:gd name="connsiteX2" fmla="*/ 43543 w 6016831"/>
                <a:gd name="connsiteY2" fmla="*/ 2129642 h 2715491"/>
                <a:gd name="connsiteX3" fmla="*/ 1171699 w 6016831"/>
                <a:gd name="connsiteY3" fmla="*/ 1951512 h 2715491"/>
                <a:gd name="connsiteX4" fmla="*/ 2157351 w 6016831"/>
                <a:gd name="connsiteY4" fmla="*/ 2557154 h 2715491"/>
                <a:gd name="connsiteX5" fmla="*/ 3368634 w 6016831"/>
                <a:gd name="connsiteY5" fmla="*/ 2616530 h 2715491"/>
                <a:gd name="connsiteX6" fmla="*/ 4841174 w 6016831"/>
                <a:gd name="connsiteY6" fmla="*/ 2604655 h 2715491"/>
                <a:gd name="connsiteX7" fmla="*/ 6016831 w 6016831"/>
                <a:gd name="connsiteY7" fmla="*/ 1951512 h 2715491"/>
                <a:gd name="connsiteX8" fmla="*/ 4864925 w 6016831"/>
                <a:gd name="connsiteY8" fmla="*/ 253341 h 2715491"/>
                <a:gd name="connsiteX0" fmla="*/ 4864925 w 6016831"/>
                <a:gd name="connsiteY0" fmla="*/ 0 h 2462150"/>
                <a:gd name="connsiteX1" fmla="*/ 1432956 w 6016831"/>
                <a:gd name="connsiteY1" fmla="*/ 59376 h 2462150"/>
                <a:gd name="connsiteX2" fmla="*/ 43543 w 6016831"/>
                <a:gd name="connsiteY2" fmla="*/ 1876301 h 2462150"/>
                <a:gd name="connsiteX3" fmla="*/ 1171699 w 6016831"/>
                <a:gd name="connsiteY3" fmla="*/ 1698171 h 2462150"/>
                <a:gd name="connsiteX4" fmla="*/ 2157351 w 6016831"/>
                <a:gd name="connsiteY4" fmla="*/ 2303813 h 2462150"/>
                <a:gd name="connsiteX5" fmla="*/ 3368634 w 6016831"/>
                <a:gd name="connsiteY5" fmla="*/ 2363189 h 2462150"/>
                <a:gd name="connsiteX6" fmla="*/ 4841174 w 6016831"/>
                <a:gd name="connsiteY6" fmla="*/ 2351314 h 2462150"/>
                <a:gd name="connsiteX7" fmla="*/ 6016831 w 6016831"/>
                <a:gd name="connsiteY7" fmla="*/ 1698171 h 2462150"/>
                <a:gd name="connsiteX8" fmla="*/ 4864925 w 6016831"/>
                <a:gd name="connsiteY8" fmla="*/ 0 h 2462150"/>
                <a:gd name="connsiteX0" fmla="*/ 4864925 w 6016831"/>
                <a:gd name="connsiteY0" fmla="*/ 0 h 2462150"/>
                <a:gd name="connsiteX1" fmla="*/ 1432956 w 6016831"/>
                <a:gd name="connsiteY1" fmla="*/ 59376 h 2462150"/>
                <a:gd name="connsiteX2" fmla="*/ 43543 w 6016831"/>
                <a:gd name="connsiteY2" fmla="*/ 1876301 h 2462150"/>
                <a:gd name="connsiteX3" fmla="*/ 1171699 w 6016831"/>
                <a:gd name="connsiteY3" fmla="*/ 1698171 h 2462150"/>
                <a:gd name="connsiteX4" fmla="*/ 2157351 w 6016831"/>
                <a:gd name="connsiteY4" fmla="*/ 2303813 h 2462150"/>
                <a:gd name="connsiteX5" fmla="*/ 3368634 w 6016831"/>
                <a:gd name="connsiteY5" fmla="*/ 2363189 h 2462150"/>
                <a:gd name="connsiteX6" fmla="*/ 4841174 w 6016831"/>
                <a:gd name="connsiteY6" fmla="*/ 2351314 h 2462150"/>
                <a:gd name="connsiteX7" fmla="*/ 6016831 w 6016831"/>
                <a:gd name="connsiteY7" fmla="*/ 1698171 h 2462150"/>
                <a:gd name="connsiteX8" fmla="*/ 4864925 w 6016831"/>
                <a:gd name="connsiteY8" fmla="*/ 0 h 2462150"/>
                <a:gd name="connsiteX0" fmla="*/ 4864925 w 6016831"/>
                <a:gd name="connsiteY0" fmla="*/ 0 h 2462150"/>
                <a:gd name="connsiteX1" fmla="*/ 1432956 w 6016831"/>
                <a:gd name="connsiteY1" fmla="*/ 59376 h 2462150"/>
                <a:gd name="connsiteX2" fmla="*/ 43543 w 6016831"/>
                <a:gd name="connsiteY2" fmla="*/ 1876301 h 2462150"/>
                <a:gd name="connsiteX3" fmla="*/ 1171699 w 6016831"/>
                <a:gd name="connsiteY3" fmla="*/ 1698171 h 2462150"/>
                <a:gd name="connsiteX4" fmla="*/ 2157351 w 6016831"/>
                <a:gd name="connsiteY4" fmla="*/ 2303813 h 2462150"/>
                <a:gd name="connsiteX5" fmla="*/ 3368634 w 6016831"/>
                <a:gd name="connsiteY5" fmla="*/ 2363189 h 2462150"/>
                <a:gd name="connsiteX6" fmla="*/ 4841174 w 6016831"/>
                <a:gd name="connsiteY6" fmla="*/ 2351314 h 2462150"/>
                <a:gd name="connsiteX7" fmla="*/ 6016831 w 6016831"/>
                <a:gd name="connsiteY7" fmla="*/ 1698171 h 2462150"/>
                <a:gd name="connsiteX8" fmla="*/ 4864925 w 6016831"/>
                <a:gd name="connsiteY8" fmla="*/ 0 h 2462150"/>
                <a:gd name="connsiteX0" fmla="*/ 4864925 w 6016831"/>
                <a:gd name="connsiteY0" fmla="*/ 0 h 2462150"/>
                <a:gd name="connsiteX1" fmla="*/ 1432956 w 6016831"/>
                <a:gd name="connsiteY1" fmla="*/ 59376 h 2462150"/>
                <a:gd name="connsiteX2" fmla="*/ 43543 w 6016831"/>
                <a:gd name="connsiteY2" fmla="*/ 1876301 h 2462150"/>
                <a:gd name="connsiteX3" fmla="*/ 1171699 w 6016831"/>
                <a:gd name="connsiteY3" fmla="*/ 1698171 h 2462150"/>
                <a:gd name="connsiteX4" fmla="*/ 2157351 w 6016831"/>
                <a:gd name="connsiteY4" fmla="*/ 2303813 h 2462150"/>
                <a:gd name="connsiteX5" fmla="*/ 3368634 w 6016831"/>
                <a:gd name="connsiteY5" fmla="*/ 2363189 h 2462150"/>
                <a:gd name="connsiteX6" fmla="*/ 4841174 w 6016831"/>
                <a:gd name="connsiteY6" fmla="*/ 2351314 h 2462150"/>
                <a:gd name="connsiteX7" fmla="*/ 6016831 w 6016831"/>
                <a:gd name="connsiteY7" fmla="*/ 1698171 h 2462150"/>
                <a:gd name="connsiteX8" fmla="*/ 4864925 w 6016831"/>
                <a:gd name="connsiteY8" fmla="*/ 0 h 2462150"/>
                <a:gd name="connsiteX0" fmla="*/ 4864925 w 6016831"/>
                <a:gd name="connsiteY0" fmla="*/ 0 h 2462150"/>
                <a:gd name="connsiteX1" fmla="*/ 1432956 w 6016831"/>
                <a:gd name="connsiteY1" fmla="*/ 59376 h 2462150"/>
                <a:gd name="connsiteX2" fmla="*/ 43543 w 6016831"/>
                <a:gd name="connsiteY2" fmla="*/ 1876301 h 2462150"/>
                <a:gd name="connsiteX3" fmla="*/ 1171699 w 6016831"/>
                <a:gd name="connsiteY3" fmla="*/ 1698171 h 2462150"/>
                <a:gd name="connsiteX4" fmla="*/ 2157351 w 6016831"/>
                <a:gd name="connsiteY4" fmla="*/ 2303813 h 2462150"/>
                <a:gd name="connsiteX5" fmla="*/ 3368634 w 6016831"/>
                <a:gd name="connsiteY5" fmla="*/ 2363189 h 2462150"/>
                <a:gd name="connsiteX6" fmla="*/ 4841174 w 6016831"/>
                <a:gd name="connsiteY6" fmla="*/ 2351314 h 2462150"/>
                <a:gd name="connsiteX7" fmla="*/ 6016831 w 6016831"/>
                <a:gd name="connsiteY7" fmla="*/ 1698171 h 2462150"/>
                <a:gd name="connsiteX8" fmla="*/ 4864925 w 6016831"/>
                <a:gd name="connsiteY8" fmla="*/ 0 h 2462150"/>
                <a:gd name="connsiteX0" fmla="*/ 4864925 w 6016831"/>
                <a:gd name="connsiteY0" fmla="*/ 0 h 2462150"/>
                <a:gd name="connsiteX1" fmla="*/ 1432956 w 6016831"/>
                <a:gd name="connsiteY1" fmla="*/ 59376 h 2462150"/>
                <a:gd name="connsiteX2" fmla="*/ 43543 w 6016831"/>
                <a:gd name="connsiteY2" fmla="*/ 1876301 h 2462150"/>
                <a:gd name="connsiteX3" fmla="*/ 1171699 w 6016831"/>
                <a:gd name="connsiteY3" fmla="*/ 1698171 h 2462150"/>
                <a:gd name="connsiteX4" fmla="*/ 2157351 w 6016831"/>
                <a:gd name="connsiteY4" fmla="*/ 2303813 h 2462150"/>
                <a:gd name="connsiteX5" fmla="*/ 3368634 w 6016831"/>
                <a:gd name="connsiteY5" fmla="*/ 2363189 h 2462150"/>
                <a:gd name="connsiteX6" fmla="*/ 4841174 w 6016831"/>
                <a:gd name="connsiteY6" fmla="*/ 2351314 h 2462150"/>
                <a:gd name="connsiteX7" fmla="*/ 6016831 w 6016831"/>
                <a:gd name="connsiteY7" fmla="*/ 1698171 h 2462150"/>
                <a:gd name="connsiteX8" fmla="*/ 4864925 w 6016831"/>
                <a:gd name="connsiteY8" fmla="*/ 0 h 2462150"/>
                <a:gd name="connsiteX0" fmla="*/ 4864925 w 6016831"/>
                <a:gd name="connsiteY0" fmla="*/ 0 h 2462150"/>
                <a:gd name="connsiteX1" fmla="*/ 1432956 w 6016831"/>
                <a:gd name="connsiteY1" fmla="*/ 59376 h 2462150"/>
                <a:gd name="connsiteX2" fmla="*/ 43543 w 6016831"/>
                <a:gd name="connsiteY2" fmla="*/ 1876301 h 2462150"/>
                <a:gd name="connsiteX3" fmla="*/ 1171699 w 6016831"/>
                <a:gd name="connsiteY3" fmla="*/ 1698171 h 2462150"/>
                <a:gd name="connsiteX4" fmla="*/ 1124197 w 6016831"/>
                <a:gd name="connsiteY4" fmla="*/ 2018804 h 2462150"/>
                <a:gd name="connsiteX5" fmla="*/ 2157351 w 6016831"/>
                <a:gd name="connsiteY5" fmla="*/ 2303813 h 2462150"/>
                <a:gd name="connsiteX6" fmla="*/ 3368634 w 6016831"/>
                <a:gd name="connsiteY6" fmla="*/ 2363189 h 2462150"/>
                <a:gd name="connsiteX7" fmla="*/ 4841174 w 6016831"/>
                <a:gd name="connsiteY7" fmla="*/ 2351314 h 2462150"/>
                <a:gd name="connsiteX8" fmla="*/ 6016831 w 6016831"/>
                <a:gd name="connsiteY8" fmla="*/ 1698171 h 2462150"/>
                <a:gd name="connsiteX9" fmla="*/ 4864925 w 6016831"/>
                <a:gd name="connsiteY9" fmla="*/ 0 h 2462150"/>
                <a:gd name="connsiteX0" fmla="*/ 4872842 w 6024748"/>
                <a:gd name="connsiteY0" fmla="*/ 0 h 2462150"/>
                <a:gd name="connsiteX1" fmla="*/ 1440873 w 6024748"/>
                <a:gd name="connsiteY1" fmla="*/ 59376 h 2462150"/>
                <a:gd name="connsiteX2" fmla="*/ 51460 w 6024748"/>
                <a:gd name="connsiteY2" fmla="*/ 1876301 h 2462150"/>
                <a:gd name="connsiteX3" fmla="*/ 1132114 w 6024748"/>
                <a:gd name="connsiteY3" fmla="*/ 2018804 h 2462150"/>
                <a:gd name="connsiteX4" fmla="*/ 2165268 w 6024748"/>
                <a:gd name="connsiteY4" fmla="*/ 2303813 h 2462150"/>
                <a:gd name="connsiteX5" fmla="*/ 3376551 w 6024748"/>
                <a:gd name="connsiteY5" fmla="*/ 2363189 h 2462150"/>
                <a:gd name="connsiteX6" fmla="*/ 4849091 w 6024748"/>
                <a:gd name="connsiteY6" fmla="*/ 2351314 h 2462150"/>
                <a:gd name="connsiteX7" fmla="*/ 6024748 w 6024748"/>
                <a:gd name="connsiteY7" fmla="*/ 1698171 h 2462150"/>
                <a:gd name="connsiteX8" fmla="*/ 4872842 w 6024748"/>
                <a:gd name="connsiteY8" fmla="*/ 0 h 2462150"/>
                <a:gd name="connsiteX0" fmla="*/ 4872842 w 6024748"/>
                <a:gd name="connsiteY0" fmla="*/ 0 h 2462150"/>
                <a:gd name="connsiteX1" fmla="*/ 1440873 w 6024748"/>
                <a:gd name="connsiteY1" fmla="*/ 59376 h 2462150"/>
                <a:gd name="connsiteX2" fmla="*/ 51460 w 6024748"/>
                <a:gd name="connsiteY2" fmla="*/ 1876301 h 2462150"/>
                <a:gd name="connsiteX3" fmla="*/ 1132114 w 6024748"/>
                <a:gd name="connsiteY3" fmla="*/ 2018804 h 2462150"/>
                <a:gd name="connsiteX4" fmla="*/ 1284514 w 6024748"/>
                <a:gd name="connsiteY4" fmla="*/ 1725879 h 2462150"/>
                <a:gd name="connsiteX5" fmla="*/ 2165268 w 6024748"/>
                <a:gd name="connsiteY5" fmla="*/ 2303813 h 2462150"/>
                <a:gd name="connsiteX6" fmla="*/ 3376551 w 6024748"/>
                <a:gd name="connsiteY6" fmla="*/ 2363189 h 2462150"/>
                <a:gd name="connsiteX7" fmla="*/ 4849091 w 6024748"/>
                <a:gd name="connsiteY7" fmla="*/ 2351314 h 2462150"/>
                <a:gd name="connsiteX8" fmla="*/ 6024748 w 6024748"/>
                <a:gd name="connsiteY8" fmla="*/ 1698171 h 2462150"/>
                <a:gd name="connsiteX9" fmla="*/ 4872842 w 6024748"/>
                <a:gd name="connsiteY9" fmla="*/ 0 h 2462150"/>
                <a:gd name="connsiteX0" fmla="*/ 4847442 w 5999348"/>
                <a:gd name="connsiteY0" fmla="*/ 0 h 2462150"/>
                <a:gd name="connsiteX1" fmla="*/ 1415473 w 5999348"/>
                <a:gd name="connsiteY1" fmla="*/ 59376 h 2462150"/>
                <a:gd name="connsiteX2" fmla="*/ 26060 w 5999348"/>
                <a:gd name="connsiteY2" fmla="*/ 1876301 h 2462150"/>
                <a:gd name="connsiteX3" fmla="*/ 1259114 w 5999348"/>
                <a:gd name="connsiteY3" fmla="*/ 1725879 h 2462150"/>
                <a:gd name="connsiteX4" fmla="*/ 2139868 w 5999348"/>
                <a:gd name="connsiteY4" fmla="*/ 2303813 h 2462150"/>
                <a:gd name="connsiteX5" fmla="*/ 3351151 w 5999348"/>
                <a:gd name="connsiteY5" fmla="*/ 2363189 h 2462150"/>
                <a:gd name="connsiteX6" fmla="*/ 4823691 w 5999348"/>
                <a:gd name="connsiteY6" fmla="*/ 2351314 h 2462150"/>
                <a:gd name="connsiteX7" fmla="*/ 5999348 w 5999348"/>
                <a:gd name="connsiteY7" fmla="*/ 1698171 h 2462150"/>
                <a:gd name="connsiteX8" fmla="*/ 4847442 w 5999348"/>
                <a:gd name="connsiteY8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2113808 w 5973288"/>
                <a:gd name="connsiteY3" fmla="*/ 2303813 h 2462150"/>
                <a:gd name="connsiteX4" fmla="*/ 3325091 w 5973288"/>
                <a:gd name="connsiteY4" fmla="*/ 2363189 h 2462150"/>
                <a:gd name="connsiteX5" fmla="*/ 4797631 w 5973288"/>
                <a:gd name="connsiteY5" fmla="*/ 2351314 h 2462150"/>
                <a:gd name="connsiteX6" fmla="*/ 5973288 w 5973288"/>
                <a:gd name="connsiteY6" fmla="*/ 1698171 h 2462150"/>
                <a:gd name="connsiteX7" fmla="*/ 4821382 w 5973288"/>
                <a:gd name="connsiteY7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2113808 w 5973288"/>
                <a:gd name="connsiteY3" fmla="*/ 2303813 h 2462150"/>
                <a:gd name="connsiteX4" fmla="*/ 3325091 w 5973288"/>
                <a:gd name="connsiteY4" fmla="*/ 2363189 h 2462150"/>
                <a:gd name="connsiteX5" fmla="*/ 4797631 w 5973288"/>
                <a:gd name="connsiteY5" fmla="*/ 2351314 h 2462150"/>
                <a:gd name="connsiteX6" fmla="*/ 5973288 w 5973288"/>
                <a:gd name="connsiteY6" fmla="*/ 1698171 h 2462150"/>
                <a:gd name="connsiteX7" fmla="*/ 4821382 w 5973288"/>
                <a:gd name="connsiteY7" fmla="*/ 0 h 2462150"/>
                <a:gd name="connsiteX0" fmla="*/ 4821382 w 5973288"/>
                <a:gd name="connsiteY0" fmla="*/ 0 h 2467099"/>
                <a:gd name="connsiteX1" fmla="*/ 1389413 w 5973288"/>
                <a:gd name="connsiteY1" fmla="*/ 59376 h 2467099"/>
                <a:gd name="connsiteX2" fmla="*/ 0 w 5973288"/>
                <a:gd name="connsiteY2" fmla="*/ 1876301 h 2467099"/>
                <a:gd name="connsiteX3" fmla="*/ 2113808 w 5973288"/>
                <a:gd name="connsiteY3" fmla="*/ 2303813 h 2467099"/>
                <a:gd name="connsiteX4" fmla="*/ 3325091 w 5973288"/>
                <a:gd name="connsiteY4" fmla="*/ 2363189 h 2467099"/>
                <a:gd name="connsiteX5" fmla="*/ 4797631 w 5973288"/>
                <a:gd name="connsiteY5" fmla="*/ 2351314 h 2467099"/>
                <a:gd name="connsiteX6" fmla="*/ 5973288 w 5973288"/>
                <a:gd name="connsiteY6" fmla="*/ 1698171 h 2467099"/>
                <a:gd name="connsiteX7" fmla="*/ 4821382 w 5973288"/>
                <a:gd name="connsiteY7" fmla="*/ 0 h 2467099"/>
                <a:gd name="connsiteX0" fmla="*/ 4821382 w 5973288"/>
                <a:gd name="connsiteY0" fmla="*/ 0 h 2693060"/>
                <a:gd name="connsiteX1" fmla="*/ 1389413 w 5973288"/>
                <a:gd name="connsiteY1" fmla="*/ 59376 h 2693060"/>
                <a:gd name="connsiteX2" fmla="*/ 0 w 5973288"/>
                <a:gd name="connsiteY2" fmla="*/ 1876301 h 2693060"/>
                <a:gd name="connsiteX3" fmla="*/ 2113808 w 5973288"/>
                <a:gd name="connsiteY3" fmla="*/ 2303813 h 2693060"/>
                <a:gd name="connsiteX4" fmla="*/ 3325091 w 5973288"/>
                <a:gd name="connsiteY4" fmla="*/ 2363189 h 2693060"/>
                <a:gd name="connsiteX5" fmla="*/ 4797631 w 5973288"/>
                <a:gd name="connsiteY5" fmla="*/ 2351314 h 2693060"/>
                <a:gd name="connsiteX6" fmla="*/ 5973288 w 5973288"/>
                <a:gd name="connsiteY6" fmla="*/ 1698171 h 2693060"/>
                <a:gd name="connsiteX7" fmla="*/ 4821382 w 5973288"/>
                <a:gd name="connsiteY7" fmla="*/ 0 h 269306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5267"/>
                <a:gd name="connsiteY0" fmla="*/ 0 h 2462150"/>
                <a:gd name="connsiteX1" fmla="*/ 1389413 w 5975267"/>
                <a:gd name="connsiteY1" fmla="*/ 59376 h 2462150"/>
                <a:gd name="connsiteX2" fmla="*/ 0 w 5975267"/>
                <a:gd name="connsiteY2" fmla="*/ 1876301 h 2462150"/>
                <a:gd name="connsiteX3" fmla="*/ 3325091 w 5975267"/>
                <a:gd name="connsiteY3" fmla="*/ 2363189 h 2462150"/>
                <a:gd name="connsiteX4" fmla="*/ 4797631 w 5975267"/>
                <a:gd name="connsiteY4" fmla="*/ 2351314 h 2462150"/>
                <a:gd name="connsiteX5" fmla="*/ 4833257 w 5975267"/>
                <a:gd name="connsiteY5" fmla="*/ 2351312 h 2462150"/>
                <a:gd name="connsiteX6" fmla="*/ 5973288 w 5975267"/>
                <a:gd name="connsiteY6" fmla="*/ 1698171 h 2462150"/>
                <a:gd name="connsiteX7" fmla="*/ 4821382 w 5975267"/>
                <a:gd name="connsiteY7" fmla="*/ 0 h 2462150"/>
                <a:gd name="connsiteX0" fmla="*/ 4821382 w 5975267"/>
                <a:gd name="connsiteY0" fmla="*/ 0 h 2462150"/>
                <a:gd name="connsiteX1" fmla="*/ 1389413 w 5975267"/>
                <a:gd name="connsiteY1" fmla="*/ 59376 h 2462150"/>
                <a:gd name="connsiteX2" fmla="*/ 0 w 5975267"/>
                <a:gd name="connsiteY2" fmla="*/ 1876301 h 2462150"/>
                <a:gd name="connsiteX3" fmla="*/ 3325091 w 5975267"/>
                <a:gd name="connsiteY3" fmla="*/ 2363189 h 2462150"/>
                <a:gd name="connsiteX4" fmla="*/ 4797631 w 5975267"/>
                <a:gd name="connsiteY4" fmla="*/ 2351314 h 2462150"/>
                <a:gd name="connsiteX5" fmla="*/ 4833257 w 5975267"/>
                <a:gd name="connsiteY5" fmla="*/ 2351312 h 2462150"/>
                <a:gd name="connsiteX6" fmla="*/ 5973288 w 5975267"/>
                <a:gd name="connsiteY6" fmla="*/ 1698171 h 2462150"/>
                <a:gd name="connsiteX7" fmla="*/ 4821382 w 5975267"/>
                <a:gd name="connsiteY7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3288"/>
                <a:gd name="connsiteY0" fmla="*/ 0 h 2363189"/>
                <a:gd name="connsiteX1" fmla="*/ 1389413 w 5973288"/>
                <a:gd name="connsiteY1" fmla="*/ 59376 h 2363189"/>
                <a:gd name="connsiteX2" fmla="*/ 0 w 5973288"/>
                <a:gd name="connsiteY2" fmla="*/ 1876301 h 2363189"/>
                <a:gd name="connsiteX3" fmla="*/ 3325091 w 5973288"/>
                <a:gd name="connsiteY3" fmla="*/ 2363189 h 2363189"/>
                <a:gd name="connsiteX4" fmla="*/ 5973288 w 5973288"/>
                <a:gd name="connsiteY4" fmla="*/ 1698171 h 2363189"/>
                <a:gd name="connsiteX5" fmla="*/ 4821382 w 5973288"/>
                <a:gd name="connsiteY5" fmla="*/ 0 h 2363189"/>
                <a:gd name="connsiteX0" fmla="*/ 4821382 w 5973288"/>
                <a:gd name="connsiteY0" fmla="*/ 0 h 2363189"/>
                <a:gd name="connsiteX1" fmla="*/ 1389413 w 5973288"/>
                <a:gd name="connsiteY1" fmla="*/ 59376 h 2363189"/>
                <a:gd name="connsiteX2" fmla="*/ 0 w 5973288"/>
                <a:gd name="connsiteY2" fmla="*/ 1876301 h 2363189"/>
                <a:gd name="connsiteX3" fmla="*/ 3325091 w 5973288"/>
                <a:gd name="connsiteY3" fmla="*/ 2363189 h 2363189"/>
                <a:gd name="connsiteX4" fmla="*/ 5973288 w 5973288"/>
                <a:gd name="connsiteY4" fmla="*/ 1698171 h 2363189"/>
                <a:gd name="connsiteX5" fmla="*/ 4821382 w 5973288"/>
                <a:gd name="connsiteY5" fmla="*/ 0 h 2363189"/>
                <a:gd name="connsiteX0" fmla="*/ 3325091 w 5973288"/>
                <a:gd name="connsiteY0" fmla="*/ 2363189 h 2454629"/>
                <a:gd name="connsiteX1" fmla="*/ 5973288 w 5973288"/>
                <a:gd name="connsiteY1" fmla="*/ 1698171 h 2454629"/>
                <a:gd name="connsiteX2" fmla="*/ 4821382 w 5973288"/>
                <a:gd name="connsiteY2" fmla="*/ 0 h 2454629"/>
                <a:gd name="connsiteX3" fmla="*/ 1389413 w 5973288"/>
                <a:gd name="connsiteY3" fmla="*/ 59376 h 2454629"/>
                <a:gd name="connsiteX4" fmla="*/ 0 w 5973288"/>
                <a:gd name="connsiteY4" fmla="*/ 1876301 h 2454629"/>
                <a:gd name="connsiteX5" fmla="*/ 3416531 w 5973288"/>
                <a:gd name="connsiteY5" fmla="*/ 2454629 h 2454629"/>
                <a:gd name="connsiteX0" fmla="*/ 3325091 w 5973288"/>
                <a:gd name="connsiteY0" fmla="*/ 2363189 h 2454629"/>
                <a:gd name="connsiteX1" fmla="*/ 5973288 w 5973288"/>
                <a:gd name="connsiteY1" fmla="*/ 1698171 h 2454629"/>
                <a:gd name="connsiteX2" fmla="*/ 4821382 w 5973288"/>
                <a:gd name="connsiteY2" fmla="*/ 0 h 2454629"/>
                <a:gd name="connsiteX3" fmla="*/ 1389413 w 5973288"/>
                <a:gd name="connsiteY3" fmla="*/ 59376 h 2454629"/>
                <a:gd name="connsiteX4" fmla="*/ 0 w 5973288"/>
                <a:gd name="connsiteY4" fmla="*/ 1876301 h 2454629"/>
                <a:gd name="connsiteX5" fmla="*/ 2806931 w 5973288"/>
                <a:gd name="connsiteY5" fmla="*/ 2454629 h 2454629"/>
                <a:gd name="connsiteX0" fmla="*/ 3553691 w 5973288"/>
                <a:gd name="connsiteY0" fmla="*/ 2363189 h 2454629"/>
                <a:gd name="connsiteX1" fmla="*/ 5973288 w 5973288"/>
                <a:gd name="connsiteY1" fmla="*/ 1698171 h 2454629"/>
                <a:gd name="connsiteX2" fmla="*/ 4821382 w 5973288"/>
                <a:gd name="connsiteY2" fmla="*/ 0 h 2454629"/>
                <a:gd name="connsiteX3" fmla="*/ 1389413 w 5973288"/>
                <a:gd name="connsiteY3" fmla="*/ 59376 h 2454629"/>
                <a:gd name="connsiteX4" fmla="*/ 0 w 5973288"/>
                <a:gd name="connsiteY4" fmla="*/ 1876301 h 2454629"/>
                <a:gd name="connsiteX5" fmla="*/ 2806931 w 5973288"/>
                <a:gd name="connsiteY5" fmla="*/ 2454629 h 2454629"/>
                <a:gd name="connsiteX0" fmla="*/ 4010891 w 5973288"/>
                <a:gd name="connsiteY0" fmla="*/ 2363189 h 2454629"/>
                <a:gd name="connsiteX1" fmla="*/ 5973288 w 5973288"/>
                <a:gd name="connsiteY1" fmla="*/ 1698171 h 2454629"/>
                <a:gd name="connsiteX2" fmla="*/ 4821382 w 5973288"/>
                <a:gd name="connsiteY2" fmla="*/ 0 h 2454629"/>
                <a:gd name="connsiteX3" fmla="*/ 1389413 w 5973288"/>
                <a:gd name="connsiteY3" fmla="*/ 59376 h 2454629"/>
                <a:gd name="connsiteX4" fmla="*/ 0 w 5973288"/>
                <a:gd name="connsiteY4" fmla="*/ 1876301 h 2454629"/>
                <a:gd name="connsiteX5" fmla="*/ 2806931 w 5973288"/>
                <a:gd name="connsiteY5" fmla="*/ 2454629 h 2454629"/>
                <a:gd name="connsiteX0" fmla="*/ 4010891 w 5973288"/>
                <a:gd name="connsiteY0" fmla="*/ 2363189 h 2363189"/>
                <a:gd name="connsiteX1" fmla="*/ 5973288 w 5973288"/>
                <a:gd name="connsiteY1" fmla="*/ 1698171 h 2363189"/>
                <a:gd name="connsiteX2" fmla="*/ 4821382 w 5973288"/>
                <a:gd name="connsiteY2" fmla="*/ 0 h 2363189"/>
                <a:gd name="connsiteX3" fmla="*/ 1389413 w 5973288"/>
                <a:gd name="connsiteY3" fmla="*/ 59376 h 2363189"/>
                <a:gd name="connsiteX4" fmla="*/ 0 w 5973288"/>
                <a:gd name="connsiteY4" fmla="*/ 1876301 h 2363189"/>
                <a:gd name="connsiteX5" fmla="*/ 2273531 w 5973288"/>
                <a:gd name="connsiteY5" fmla="*/ 2302229 h 2363189"/>
                <a:gd name="connsiteX0" fmla="*/ 4010891 w 5973288"/>
                <a:gd name="connsiteY0" fmla="*/ 2363189 h 2363189"/>
                <a:gd name="connsiteX1" fmla="*/ 5973288 w 5973288"/>
                <a:gd name="connsiteY1" fmla="*/ 1698171 h 2363189"/>
                <a:gd name="connsiteX2" fmla="*/ 4821382 w 5973288"/>
                <a:gd name="connsiteY2" fmla="*/ 0 h 2363189"/>
                <a:gd name="connsiteX3" fmla="*/ 1389413 w 5973288"/>
                <a:gd name="connsiteY3" fmla="*/ 59376 h 2363189"/>
                <a:gd name="connsiteX4" fmla="*/ 0 w 5973288"/>
                <a:gd name="connsiteY4" fmla="*/ 1876301 h 2363189"/>
                <a:gd name="connsiteX5" fmla="*/ 2273531 w 5973288"/>
                <a:gd name="connsiteY5" fmla="*/ 2302229 h 2363189"/>
                <a:gd name="connsiteX0" fmla="*/ 4010891 w 5973288"/>
                <a:gd name="connsiteY0" fmla="*/ 2363189 h 2363189"/>
                <a:gd name="connsiteX1" fmla="*/ 5973288 w 5973288"/>
                <a:gd name="connsiteY1" fmla="*/ 1698171 h 2363189"/>
                <a:gd name="connsiteX2" fmla="*/ 4821382 w 5973288"/>
                <a:gd name="connsiteY2" fmla="*/ 0 h 2363189"/>
                <a:gd name="connsiteX3" fmla="*/ 1389413 w 5973288"/>
                <a:gd name="connsiteY3" fmla="*/ 59376 h 2363189"/>
                <a:gd name="connsiteX4" fmla="*/ 0 w 5973288"/>
                <a:gd name="connsiteY4" fmla="*/ 1876301 h 2363189"/>
                <a:gd name="connsiteX5" fmla="*/ 2273531 w 5973288"/>
                <a:gd name="connsiteY5" fmla="*/ 2302229 h 2363189"/>
                <a:gd name="connsiteX0" fmla="*/ 4163291 w 5973288"/>
                <a:gd name="connsiteY0" fmla="*/ 2210789 h 2302229"/>
                <a:gd name="connsiteX1" fmla="*/ 5973288 w 5973288"/>
                <a:gd name="connsiteY1" fmla="*/ 1698171 h 2302229"/>
                <a:gd name="connsiteX2" fmla="*/ 4821382 w 5973288"/>
                <a:gd name="connsiteY2" fmla="*/ 0 h 2302229"/>
                <a:gd name="connsiteX3" fmla="*/ 1389413 w 5973288"/>
                <a:gd name="connsiteY3" fmla="*/ 59376 h 2302229"/>
                <a:gd name="connsiteX4" fmla="*/ 0 w 5973288"/>
                <a:gd name="connsiteY4" fmla="*/ 1876301 h 2302229"/>
                <a:gd name="connsiteX5" fmla="*/ 2273531 w 5973288"/>
                <a:gd name="connsiteY5" fmla="*/ 2302229 h 2302229"/>
                <a:gd name="connsiteX0" fmla="*/ 4163291 w 5973288"/>
                <a:gd name="connsiteY0" fmla="*/ 2210789 h 2302229"/>
                <a:gd name="connsiteX1" fmla="*/ 5973288 w 5973288"/>
                <a:gd name="connsiteY1" fmla="*/ 1698171 h 2302229"/>
                <a:gd name="connsiteX2" fmla="*/ 4821382 w 5973288"/>
                <a:gd name="connsiteY2" fmla="*/ 0 h 2302229"/>
                <a:gd name="connsiteX3" fmla="*/ 1389413 w 5973288"/>
                <a:gd name="connsiteY3" fmla="*/ 59376 h 2302229"/>
                <a:gd name="connsiteX4" fmla="*/ 0 w 5973288"/>
                <a:gd name="connsiteY4" fmla="*/ 1876301 h 2302229"/>
                <a:gd name="connsiteX5" fmla="*/ 2273531 w 5973288"/>
                <a:gd name="connsiteY5" fmla="*/ 2302229 h 2302229"/>
                <a:gd name="connsiteX0" fmla="*/ 4163291 w 5973288"/>
                <a:gd name="connsiteY0" fmla="*/ 2210789 h 2210789"/>
                <a:gd name="connsiteX1" fmla="*/ 5973288 w 5973288"/>
                <a:gd name="connsiteY1" fmla="*/ 1698171 h 2210789"/>
                <a:gd name="connsiteX2" fmla="*/ 4821382 w 5973288"/>
                <a:gd name="connsiteY2" fmla="*/ 0 h 2210789"/>
                <a:gd name="connsiteX3" fmla="*/ 1389413 w 5973288"/>
                <a:gd name="connsiteY3" fmla="*/ 59376 h 2210789"/>
                <a:gd name="connsiteX4" fmla="*/ 0 w 5973288"/>
                <a:gd name="connsiteY4" fmla="*/ 1876301 h 2210789"/>
                <a:gd name="connsiteX5" fmla="*/ 2121131 w 5973288"/>
                <a:gd name="connsiteY5" fmla="*/ 2149829 h 2210789"/>
                <a:gd name="connsiteX0" fmla="*/ 4163291 w 5973288"/>
                <a:gd name="connsiteY0" fmla="*/ 2210789 h 2302229"/>
                <a:gd name="connsiteX1" fmla="*/ 5973288 w 5973288"/>
                <a:gd name="connsiteY1" fmla="*/ 1698171 h 2302229"/>
                <a:gd name="connsiteX2" fmla="*/ 4821382 w 5973288"/>
                <a:gd name="connsiteY2" fmla="*/ 0 h 2302229"/>
                <a:gd name="connsiteX3" fmla="*/ 1389413 w 5973288"/>
                <a:gd name="connsiteY3" fmla="*/ 59376 h 2302229"/>
                <a:gd name="connsiteX4" fmla="*/ 0 w 5973288"/>
                <a:gd name="connsiteY4" fmla="*/ 1876301 h 2302229"/>
                <a:gd name="connsiteX5" fmla="*/ 2121131 w 5973288"/>
                <a:gd name="connsiteY5" fmla="*/ 2302229 h 2302229"/>
                <a:gd name="connsiteX0" fmla="*/ 4315691 w 5973288"/>
                <a:gd name="connsiteY0" fmla="*/ 2210789 h 2302229"/>
                <a:gd name="connsiteX1" fmla="*/ 5973288 w 5973288"/>
                <a:gd name="connsiteY1" fmla="*/ 1698171 h 2302229"/>
                <a:gd name="connsiteX2" fmla="*/ 4821382 w 5973288"/>
                <a:gd name="connsiteY2" fmla="*/ 0 h 2302229"/>
                <a:gd name="connsiteX3" fmla="*/ 1389413 w 5973288"/>
                <a:gd name="connsiteY3" fmla="*/ 59376 h 2302229"/>
                <a:gd name="connsiteX4" fmla="*/ 0 w 5973288"/>
                <a:gd name="connsiteY4" fmla="*/ 1876301 h 2302229"/>
                <a:gd name="connsiteX5" fmla="*/ 2121131 w 5973288"/>
                <a:gd name="connsiteY5" fmla="*/ 2302229 h 2302229"/>
                <a:gd name="connsiteX0" fmla="*/ 4315691 w 5973288"/>
                <a:gd name="connsiteY0" fmla="*/ 2210789 h 2306121"/>
                <a:gd name="connsiteX1" fmla="*/ 4298867 w 5973288"/>
                <a:gd name="connsiteY1" fmla="*/ 2220685 h 2306121"/>
                <a:gd name="connsiteX2" fmla="*/ 5973288 w 5973288"/>
                <a:gd name="connsiteY2" fmla="*/ 1698171 h 2306121"/>
                <a:gd name="connsiteX3" fmla="*/ 4821382 w 5973288"/>
                <a:gd name="connsiteY3" fmla="*/ 0 h 2306121"/>
                <a:gd name="connsiteX4" fmla="*/ 1389413 w 5973288"/>
                <a:gd name="connsiteY4" fmla="*/ 59376 h 2306121"/>
                <a:gd name="connsiteX5" fmla="*/ 0 w 5973288"/>
                <a:gd name="connsiteY5" fmla="*/ 1876301 h 2306121"/>
                <a:gd name="connsiteX6" fmla="*/ 2121131 w 5973288"/>
                <a:gd name="connsiteY6" fmla="*/ 2302229 h 2306121"/>
                <a:gd name="connsiteX0" fmla="*/ 4315691 w 5973288"/>
                <a:gd name="connsiteY0" fmla="*/ 2210789 h 2306121"/>
                <a:gd name="connsiteX1" fmla="*/ 4298867 w 5973288"/>
                <a:gd name="connsiteY1" fmla="*/ 2220685 h 2306121"/>
                <a:gd name="connsiteX2" fmla="*/ 5973288 w 5973288"/>
                <a:gd name="connsiteY2" fmla="*/ 1698171 h 2306121"/>
                <a:gd name="connsiteX3" fmla="*/ 4821382 w 5973288"/>
                <a:gd name="connsiteY3" fmla="*/ 0 h 2306121"/>
                <a:gd name="connsiteX4" fmla="*/ 1389413 w 5973288"/>
                <a:gd name="connsiteY4" fmla="*/ 59376 h 2306121"/>
                <a:gd name="connsiteX5" fmla="*/ 0 w 5973288"/>
                <a:gd name="connsiteY5" fmla="*/ 1876301 h 2306121"/>
                <a:gd name="connsiteX6" fmla="*/ 2121131 w 5973288"/>
                <a:gd name="connsiteY6" fmla="*/ 2302229 h 2306121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2121131 w 5973288"/>
                <a:gd name="connsiteY6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2121131 w 5973288"/>
                <a:gd name="connsiteY6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2121131 w 5973288"/>
                <a:gd name="connsiteY6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2121131 w 5973288"/>
                <a:gd name="connsiteY6" fmla="*/ 2302229 h 2477984"/>
                <a:gd name="connsiteX0" fmla="*/ 4343400 w 6000997"/>
                <a:gd name="connsiteY0" fmla="*/ 2210789 h 2477984"/>
                <a:gd name="connsiteX1" fmla="*/ 4326576 w 6000997"/>
                <a:gd name="connsiteY1" fmla="*/ 2220685 h 2477984"/>
                <a:gd name="connsiteX2" fmla="*/ 6000997 w 6000997"/>
                <a:gd name="connsiteY2" fmla="*/ 1698171 h 2477984"/>
                <a:gd name="connsiteX3" fmla="*/ 4849091 w 6000997"/>
                <a:gd name="connsiteY3" fmla="*/ 0 h 2477984"/>
                <a:gd name="connsiteX4" fmla="*/ 1417122 w 6000997"/>
                <a:gd name="connsiteY4" fmla="*/ 59376 h 2477984"/>
                <a:gd name="connsiteX5" fmla="*/ 27709 w 6000997"/>
                <a:gd name="connsiteY5" fmla="*/ 1876301 h 2477984"/>
                <a:gd name="connsiteX6" fmla="*/ 1250867 w 6000997"/>
                <a:gd name="connsiteY6" fmla="*/ 1282533 h 2477984"/>
                <a:gd name="connsiteX7" fmla="*/ 2148840 w 6000997"/>
                <a:gd name="connsiteY7" fmla="*/ 2302229 h 2477984"/>
                <a:gd name="connsiteX0" fmla="*/ 4343400 w 6000997"/>
                <a:gd name="connsiteY0" fmla="*/ 2210789 h 2477984"/>
                <a:gd name="connsiteX1" fmla="*/ 4326576 w 6000997"/>
                <a:gd name="connsiteY1" fmla="*/ 2220685 h 2477984"/>
                <a:gd name="connsiteX2" fmla="*/ 6000997 w 6000997"/>
                <a:gd name="connsiteY2" fmla="*/ 1698171 h 2477984"/>
                <a:gd name="connsiteX3" fmla="*/ 4849091 w 6000997"/>
                <a:gd name="connsiteY3" fmla="*/ 0 h 2477984"/>
                <a:gd name="connsiteX4" fmla="*/ 1417122 w 6000997"/>
                <a:gd name="connsiteY4" fmla="*/ 59376 h 2477984"/>
                <a:gd name="connsiteX5" fmla="*/ 27709 w 6000997"/>
                <a:gd name="connsiteY5" fmla="*/ 1876301 h 2477984"/>
                <a:gd name="connsiteX6" fmla="*/ 1250867 w 6000997"/>
                <a:gd name="connsiteY6" fmla="*/ 1282533 h 2477984"/>
                <a:gd name="connsiteX7" fmla="*/ 2148840 w 6000997"/>
                <a:gd name="connsiteY7" fmla="*/ 2302229 h 2477984"/>
                <a:gd name="connsiteX0" fmla="*/ 4343400 w 6000997"/>
                <a:gd name="connsiteY0" fmla="*/ 2210789 h 2477984"/>
                <a:gd name="connsiteX1" fmla="*/ 4326576 w 6000997"/>
                <a:gd name="connsiteY1" fmla="*/ 2220685 h 2477984"/>
                <a:gd name="connsiteX2" fmla="*/ 6000997 w 6000997"/>
                <a:gd name="connsiteY2" fmla="*/ 1698171 h 2477984"/>
                <a:gd name="connsiteX3" fmla="*/ 4849091 w 6000997"/>
                <a:gd name="connsiteY3" fmla="*/ 0 h 2477984"/>
                <a:gd name="connsiteX4" fmla="*/ 1417122 w 6000997"/>
                <a:gd name="connsiteY4" fmla="*/ 59376 h 2477984"/>
                <a:gd name="connsiteX5" fmla="*/ 27709 w 6000997"/>
                <a:gd name="connsiteY5" fmla="*/ 1876301 h 2477984"/>
                <a:gd name="connsiteX6" fmla="*/ 1250867 w 6000997"/>
                <a:gd name="connsiteY6" fmla="*/ 1282533 h 2477984"/>
                <a:gd name="connsiteX7" fmla="*/ 2148840 w 6000997"/>
                <a:gd name="connsiteY7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1223158 w 5973288"/>
                <a:gd name="connsiteY6" fmla="*/ 1282533 h 2477984"/>
                <a:gd name="connsiteX7" fmla="*/ 2121131 w 5973288"/>
                <a:gd name="connsiteY7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1223158 w 5973288"/>
                <a:gd name="connsiteY6" fmla="*/ 1282533 h 2477984"/>
                <a:gd name="connsiteX7" fmla="*/ 2121131 w 5973288"/>
                <a:gd name="connsiteY7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1223158 w 5973288"/>
                <a:gd name="connsiteY6" fmla="*/ 1282533 h 2477984"/>
                <a:gd name="connsiteX7" fmla="*/ 2121131 w 5973288"/>
                <a:gd name="connsiteY7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1223158 w 5973288"/>
                <a:gd name="connsiteY6" fmla="*/ 1282533 h 2477984"/>
                <a:gd name="connsiteX7" fmla="*/ 2121131 w 5973288"/>
                <a:gd name="connsiteY7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1223158 w 5973288"/>
                <a:gd name="connsiteY6" fmla="*/ 1282533 h 2477984"/>
                <a:gd name="connsiteX7" fmla="*/ 2121131 w 5973288"/>
                <a:gd name="connsiteY7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1223158 w 5973288"/>
                <a:gd name="connsiteY6" fmla="*/ 1282533 h 2477984"/>
                <a:gd name="connsiteX7" fmla="*/ 2121131 w 5973288"/>
                <a:gd name="connsiteY7" fmla="*/ 2302229 h 2477984"/>
                <a:gd name="connsiteX0" fmla="*/ 4315691 w 5973288"/>
                <a:gd name="connsiteY0" fmla="*/ 2210789 h 2302229"/>
                <a:gd name="connsiteX1" fmla="*/ 4298867 w 5973288"/>
                <a:gd name="connsiteY1" fmla="*/ 2220685 h 2302229"/>
                <a:gd name="connsiteX2" fmla="*/ 5973288 w 5973288"/>
                <a:gd name="connsiteY2" fmla="*/ 1698171 h 2302229"/>
                <a:gd name="connsiteX3" fmla="*/ 4821382 w 5973288"/>
                <a:gd name="connsiteY3" fmla="*/ 0 h 2302229"/>
                <a:gd name="connsiteX4" fmla="*/ 1389413 w 5973288"/>
                <a:gd name="connsiteY4" fmla="*/ 59376 h 2302229"/>
                <a:gd name="connsiteX5" fmla="*/ 0 w 5973288"/>
                <a:gd name="connsiteY5" fmla="*/ 1876301 h 2302229"/>
                <a:gd name="connsiteX6" fmla="*/ 1223158 w 5973288"/>
                <a:gd name="connsiteY6" fmla="*/ 1282533 h 2302229"/>
                <a:gd name="connsiteX7" fmla="*/ 2121131 w 5973288"/>
                <a:gd name="connsiteY7" fmla="*/ 2302229 h 2302229"/>
                <a:gd name="connsiteX0" fmla="*/ 4315691 w 5973288"/>
                <a:gd name="connsiteY0" fmla="*/ 2210789 h 2302229"/>
                <a:gd name="connsiteX1" fmla="*/ 4298867 w 5973288"/>
                <a:gd name="connsiteY1" fmla="*/ 2220685 h 2302229"/>
                <a:gd name="connsiteX2" fmla="*/ 5973288 w 5973288"/>
                <a:gd name="connsiteY2" fmla="*/ 1698171 h 2302229"/>
                <a:gd name="connsiteX3" fmla="*/ 4821382 w 5973288"/>
                <a:gd name="connsiteY3" fmla="*/ 0 h 2302229"/>
                <a:gd name="connsiteX4" fmla="*/ 1389413 w 5973288"/>
                <a:gd name="connsiteY4" fmla="*/ 59376 h 2302229"/>
                <a:gd name="connsiteX5" fmla="*/ 0 w 5973288"/>
                <a:gd name="connsiteY5" fmla="*/ 1876301 h 2302229"/>
                <a:gd name="connsiteX6" fmla="*/ 1223158 w 5973288"/>
                <a:gd name="connsiteY6" fmla="*/ 1197287 h 2302229"/>
                <a:gd name="connsiteX7" fmla="*/ 2121131 w 5973288"/>
                <a:gd name="connsiteY7" fmla="*/ 2302229 h 2302229"/>
                <a:gd name="connsiteX0" fmla="*/ 4315691 w 5973288"/>
                <a:gd name="connsiteY0" fmla="*/ 2210789 h 2302229"/>
                <a:gd name="connsiteX1" fmla="*/ 4298867 w 5973288"/>
                <a:gd name="connsiteY1" fmla="*/ 2220685 h 2302229"/>
                <a:gd name="connsiteX2" fmla="*/ 5973288 w 5973288"/>
                <a:gd name="connsiteY2" fmla="*/ 1698171 h 2302229"/>
                <a:gd name="connsiteX3" fmla="*/ 4821382 w 5973288"/>
                <a:gd name="connsiteY3" fmla="*/ 0 h 2302229"/>
                <a:gd name="connsiteX4" fmla="*/ 1389413 w 5973288"/>
                <a:gd name="connsiteY4" fmla="*/ 59376 h 2302229"/>
                <a:gd name="connsiteX5" fmla="*/ 0 w 5973288"/>
                <a:gd name="connsiteY5" fmla="*/ 1876301 h 2302229"/>
                <a:gd name="connsiteX6" fmla="*/ 1158160 w 5973288"/>
                <a:gd name="connsiteY6" fmla="*/ 1165320 h 2302229"/>
                <a:gd name="connsiteX7" fmla="*/ 2121131 w 5973288"/>
                <a:gd name="connsiteY7" fmla="*/ 2302229 h 2302229"/>
                <a:gd name="connsiteX0" fmla="*/ 4315691 w 5973288"/>
                <a:gd name="connsiteY0" fmla="*/ 2210789 h 2302229"/>
                <a:gd name="connsiteX1" fmla="*/ 4298867 w 5973288"/>
                <a:gd name="connsiteY1" fmla="*/ 2220685 h 2302229"/>
                <a:gd name="connsiteX2" fmla="*/ 5973288 w 5973288"/>
                <a:gd name="connsiteY2" fmla="*/ 1698171 h 2302229"/>
                <a:gd name="connsiteX3" fmla="*/ 4821382 w 5973288"/>
                <a:gd name="connsiteY3" fmla="*/ 0 h 2302229"/>
                <a:gd name="connsiteX4" fmla="*/ 1389413 w 5973288"/>
                <a:gd name="connsiteY4" fmla="*/ 59376 h 2302229"/>
                <a:gd name="connsiteX5" fmla="*/ 0 w 5973288"/>
                <a:gd name="connsiteY5" fmla="*/ 1876301 h 2302229"/>
                <a:gd name="connsiteX6" fmla="*/ 1179826 w 5973288"/>
                <a:gd name="connsiteY6" fmla="*/ 1144009 h 2302229"/>
                <a:gd name="connsiteX7" fmla="*/ 2121131 w 5973288"/>
                <a:gd name="connsiteY7" fmla="*/ 2302229 h 2302229"/>
                <a:gd name="connsiteX0" fmla="*/ 4315691 w 5973288"/>
                <a:gd name="connsiteY0" fmla="*/ 2210789 h 2302229"/>
                <a:gd name="connsiteX1" fmla="*/ 4298867 w 5973288"/>
                <a:gd name="connsiteY1" fmla="*/ 2220685 h 2302229"/>
                <a:gd name="connsiteX2" fmla="*/ 5973288 w 5973288"/>
                <a:gd name="connsiteY2" fmla="*/ 1698171 h 2302229"/>
                <a:gd name="connsiteX3" fmla="*/ 4821382 w 5973288"/>
                <a:gd name="connsiteY3" fmla="*/ 0 h 2302229"/>
                <a:gd name="connsiteX4" fmla="*/ 1389413 w 5973288"/>
                <a:gd name="connsiteY4" fmla="*/ 59376 h 2302229"/>
                <a:gd name="connsiteX5" fmla="*/ 0 w 5973288"/>
                <a:gd name="connsiteY5" fmla="*/ 1876301 h 2302229"/>
                <a:gd name="connsiteX6" fmla="*/ 1179826 w 5973288"/>
                <a:gd name="connsiteY6" fmla="*/ 1144009 h 2302229"/>
                <a:gd name="connsiteX7" fmla="*/ 2121131 w 5973288"/>
                <a:gd name="connsiteY7" fmla="*/ 2302229 h 2302229"/>
                <a:gd name="connsiteX0" fmla="*/ 4315691 w 5973288"/>
                <a:gd name="connsiteY0" fmla="*/ 2210789 h 2302229"/>
                <a:gd name="connsiteX1" fmla="*/ 4298867 w 5973288"/>
                <a:gd name="connsiteY1" fmla="*/ 2220685 h 2302229"/>
                <a:gd name="connsiteX2" fmla="*/ 5973288 w 5973288"/>
                <a:gd name="connsiteY2" fmla="*/ 1698171 h 2302229"/>
                <a:gd name="connsiteX3" fmla="*/ 4821382 w 5973288"/>
                <a:gd name="connsiteY3" fmla="*/ 0 h 2302229"/>
                <a:gd name="connsiteX4" fmla="*/ 1389413 w 5973288"/>
                <a:gd name="connsiteY4" fmla="*/ 59376 h 2302229"/>
                <a:gd name="connsiteX5" fmla="*/ 0 w 5973288"/>
                <a:gd name="connsiteY5" fmla="*/ 1876301 h 2302229"/>
                <a:gd name="connsiteX6" fmla="*/ 1179826 w 5973288"/>
                <a:gd name="connsiteY6" fmla="*/ 1144009 h 2302229"/>
                <a:gd name="connsiteX7" fmla="*/ 2121131 w 5973288"/>
                <a:gd name="connsiteY7" fmla="*/ 2302229 h 2302229"/>
                <a:gd name="connsiteX0" fmla="*/ 4315691 w 5973288"/>
                <a:gd name="connsiteY0" fmla="*/ 2210789 h 2302229"/>
                <a:gd name="connsiteX1" fmla="*/ 4298867 w 5973288"/>
                <a:gd name="connsiteY1" fmla="*/ 2220685 h 2302229"/>
                <a:gd name="connsiteX2" fmla="*/ 5973288 w 5973288"/>
                <a:gd name="connsiteY2" fmla="*/ 1698171 h 2302229"/>
                <a:gd name="connsiteX3" fmla="*/ 4821382 w 5973288"/>
                <a:gd name="connsiteY3" fmla="*/ 0 h 2302229"/>
                <a:gd name="connsiteX4" fmla="*/ 1389413 w 5973288"/>
                <a:gd name="connsiteY4" fmla="*/ 59376 h 2302229"/>
                <a:gd name="connsiteX5" fmla="*/ 0 w 5973288"/>
                <a:gd name="connsiteY5" fmla="*/ 1876301 h 2302229"/>
                <a:gd name="connsiteX6" fmla="*/ 1179826 w 5973288"/>
                <a:gd name="connsiteY6" fmla="*/ 1144009 h 2302229"/>
                <a:gd name="connsiteX7" fmla="*/ 2121131 w 5973288"/>
                <a:gd name="connsiteY7" fmla="*/ 2302229 h 2302229"/>
                <a:gd name="connsiteX0" fmla="*/ 4315691 w 5973288"/>
                <a:gd name="connsiteY0" fmla="*/ 2210789 h 2302229"/>
                <a:gd name="connsiteX1" fmla="*/ 4298867 w 5973288"/>
                <a:gd name="connsiteY1" fmla="*/ 2220685 h 2302229"/>
                <a:gd name="connsiteX2" fmla="*/ 5973288 w 5973288"/>
                <a:gd name="connsiteY2" fmla="*/ 1698171 h 2302229"/>
                <a:gd name="connsiteX3" fmla="*/ 4821382 w 5973288"/>
                <a:gd name="connsiteY3" fmla="*/ 0 h 2302229"/>
                <a:gd name="connsiteX4" fmla="*/ 1389413 w 5973288"/>
                <a:gd name="connsiteY4" fmla="*/ 59376 h 2302229"/>
                <a:gd name="connsiteX5" fmla="*/ 0 w 5973288"/>
                <a:gd name="connsiteY5" fmla="*/ 1876301 h 2302229"/>
                <a:gd name="connsiteX6" fmla="*/ 1179826 w 5973288"/>
                <a:gd name="connsiteY6" fmla="*/ 1144009 h 2302229"/>
                <a:gd name="connsiteX7" fmla="*/ 2121131 w 5973288"/>
                <a:gd name="connsiteY7" fmla="*/ 2302229 h 230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73288" h="2302229">
                  <a:moveTo>
                    <a:pt x="4315691" y="2210789"/>
                  </a:moveTo>
                  <a:cubicBezTo>
                    <a:pt x="4312887" y="2212438"/>
                    <a:pt x="4022601" y="2306121"/>
                    <a:pt x="4298867" y="2220685"/>
                  </a:cubicBezTo>
                  <a:cubicBezTo>
                    <a:pt x="3885775" y="-1156983"/>
                    <a:pt x="5495306" y="2477984"/>
                    <a:pt x="5973288" y="1698171"/>
                  </a:cubicBezTo>
                  <a:cubicBezTo>
                    <a:pt x="5583382" y="1052945"/>
                    <a:pt x="5280561" y="567046"/>
                    <a:pt x="4821382" y="0"/>
                  </a:cubicBezTo>
                  <a:cubicBezTo>
                    <a:pt x="3871515" y="425396"/>
                    <a:pt x="2323145" y="370208"/>
                    <a:pt x="1389413" y="59376"/>
                  </a:cubicBezTo>
                  <a:cubicBezTo>
                    <a:pt x="857002" y="705592"/>
                    <a:pt x="374073" y="1428008"/>
                    <a:pt x="0" y="1876301"/>
                  </a:cubicBezTo>
                  <a:cubicBezTo>
                    <a:pt x="354281" y="2359230"/>
                    <a:pt x="873223" y="1329929"/>
                    <a:pt x="1179826" y="1144009"/>
                  </a:cubicBezTo>
                  <a:cubicBezTo>
                    <a:pt x="1970491" y="364252"/>
                    <a:pt x="1971469" y="2132280"/>
                    <a:pt x="2121131" y="2302229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3" name="Group 192"/>
            <p:cNvGrpSpPr/>
            <p:nvPr/>
          </p:nvGrpSpPr>
          <p:grpSpPr>
            <a:xfrm>
              <a:off x="2474599" y="3530003"/>
              <a:ext cx="4694625" cy="2174081"/>
              <a:chOff x="2558990" y="3683081"/>
              <a:chExt cx="4694625" cy="2174081"/>
            </a:xfrm>
          </p:grpSpPr>
          <p:cxnSp>
            <p:nvCxnSpPr>
              <p:cNvPr id="196" name="Straight Connector 195"/>
              <p:cNvCxnSpPr/>
              <p:nvPr/>
            </p:nvCxnSpPr>
            <p:spPr>
              <a:xfrm flipH="1">
                <a:off x="3589591" y="4115478"/>
                <a:ext cx="381000" cy="65464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/>
              <p:cNvCxnSpPr/>
              <p:nvPr/>
            </p:nvCxnSpPr>
            <p:spPr>
              <a:xfrm>
                <a:off x="5870347" y="4206663"/>
                <a:ext cx="310044" cy="40011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8" name="Parallelogram 197"/>
              <p:cNvSpPr/>
              <p:nvPr/>
            </p:nvSpPr>
            <p:spPr>
              <a:xfrm rot="19566149" flipV="1">
                <a:off x="6824823" y="3689821"/>
                <a:ext cx="428792" cy="1924523"/>
              </a:xfrm>
              <a:prstGeom prst="parallelogram">
                <a:avLst/>
              </a:prstGeom>
              <a:blipFill>
                <a:blip r:embed="rId3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9" name="Parallelogram 198"/>
              <p:cNvSpPr/>
              <p:nvPr/>
            </p:nvSpPr>
            <p:spPr>
              <a:xfrm rot="2050580">
                <a:off x="2558990" y="3683081"/>
                <a:ext cx="380401" cy="2174081"/>
              </a:xfrm>
              <a:prstGeom prst="parallelogram">
                <a:avLst/>
              </a:prstGeom>
              <a:blipFill>
                <a:blip r:embed="rId3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4" name="TextBox 193"/>
            <p:cNvSpPr txBox="1"/>
            <p:nvPr/>
          </p:nvSpPr>
          <p:spPr>
            <a:xfrm>
              <a:off x="4220918" y="4617043"/>
              <a:ext cx="11440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err="1" smtClean="0"/>
                <a:t>Mặt</a:t>
              </a:r>
              <a:r>
                <a:rPr lang="en-US" sz="2000" b="1" dirty="0" smtClean="0"/>
                <a:t> </a:t>
              </a:r>
              <a:r>
                <a:rPr lang="en-US" sz="2000" b="1" dirty="0" err="1" smtClean="0"/>
                <a:t>phải</a:t>
              </a:r>
              <a:endParaRPr lang="en-US" sz="2000" b="1" dirty="0"/>
            </a:p>
          </p:txBody>
        </p:sp>
        <p:cxnSp>
          <p:nvCxnSpPr>
            <p:cNvPr id="195" name="Straight Connector 194"/>
            <p:cNvCxnSpPr/>
            <p:nvPr/>
          </p:nvCxnSpPr>
          <p:spPr>
            <a:xfrm>
              <a:off x="4779349" y="4053585"/>
              <a:ext cx="0" cy="13741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0" name="Group 199"/>
          <p:cNvGrpSpPr/>
          <p:nvPr/>
        </p:nvGrpSpPr>
        <p:grpSpPr>
          <a:xfrm>
            <a:off x="4103549" y="3724371"/>
            <a:ext cx="3338594" cy="748351"/>
            <a:chOff x="3705428" y="2819400"/>
            <a:chExt cx="3338594" cy="748351"/>
          </a:xfrm>
        </p:grpSpPr>
        <p:grpSp>
          <p:nvGrpSpPr>
            <p:cNvPr id="201" name="Group 22"/>
            <p:cNvGrpSpPr/>
            <p:nvPr/>
          </p:nvGrpSpPr>
          <p:grpSpPr>
            <a:xfrm flipV="1">
              <a:off x="3799975" y="3122928"/>
              <a:ext cx="3130077" cy="444823"/>
              <a:chOff x="3810000" y="1905000"/>
              <a:chExt cx="5081666" cy="1409076"/>
            </a:xfrm>
          </p:grpSpPr>
          <p:sp>
            <p:nvSpPr>
              <p:cNvPr id="207" name="Freeform 206"/>
              <p:cNvSpPr/>
              <p:nvPr/>
            </p:nvSpPr>
            <p:spPr>
              <a:xfrm>
                <a:off x="3810000" y="1905000"/>
                <a:ext cx="5081666" cy="1409076"/>
              </a:xfrm>
              <a:custGeom>
                <a:avLst/>
                <a:gdLst>
                  <a:gd name="connsiteX0" fmla="*/ 1121764 w 6663128"/>
                  <a:gd name="connsiteY0" fmla="*/ 1621437 h 1866276"/>
                  <a:gd name="connsiteX1" fmla="*/ 791980 w 6663128"/>
                  <a:gd name="connsiteY1" fmla="*/ 272322 h 1866276"/>
                  <a:gd name="connsiteX2" fmla="*/ 5873646 w 6663128"/>
                  <a:gd name="connsiteY2" fmla="*/ 227351 h 1866276"/>
                  <a:gd name="connsiteX3" fmla="*/ 5528872 w 6663128"/>
                  <a:gd name="connsiteY3" fmla="*/ 1636427 h 1866276"/>
                  <a:gd name="connsiteX4" fmla="*/ 1121764 w 6663128"/>
                  <a:gd name="connsiteY4" fmla="*/ 1621437 h 1866276"/>
                  <a:gd name="connsiteX0" fmla="*/ 789482 w 6330846"/>
                  <a:gd name="connsiteY0" fmla="*/ 1621437 h 1866276"/>
                  <a:gd name="connsiteX1" fmla="*/ 459698 w 6330846"/>
                  <a:gd name="connsiteY1" fmla="*/ 272322 h 1866276"/>
                  <a:gd name="connsiteX2" fmla="*/ 5541364 w 6330846"/>
                  <a:gd name="connsiteY2" fmla="*/ 227351 h 1866276"/>
                  <a:gd name="connsiteX3" fmla="*/ 5196590 w 6330846"/>
                  <a:gd name="connsiteY3" fmla="*/ 1636427 h 1866276"/>
                  <a:gd name="connsiteX4" fmla="*/ 789482 w 6330846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394086 h 1638925"/>
                  <a:gd name="connsiteX1" fmla="*/ 0 w 5871148"/>
                  <a:gd name="connsiteY1" fmla="*/ 44971 h 1638925"/>
                  <a:gd name="connsiteX2" fmla="*/ 5081666 w 5871148"/>
                  <a:gd name="connsiteY2" fmla="*/ 0 h 1638925"/>
                  <a:gd name="connsiteX3" fmla="*/ 4736892 w 5871148"/>
                  <a:gd name="connsiteY3" fmla="*/ 1409076 h 1638925"/>
                  <a:gd name="connsiteX4" fmla="*/ 329784 w 5871148"/>
                  <a:gd name="connsiteY4" fmla="*/ 1394086 h 1638925"/>
                  <a:gd name="connsiteX0" fmla="*/ 329784 w 5531371"/>
                  <a:gd name="connsiteY0" fmla="*/ 1394086 h 1638925"/>
                  <a:gd name="connsiteX1" fmla="*/ 0 w 5531371"/>
                  <a:gd name="connsiteY1" fmla="*/ 44971 h 1638925"/>
                  <a:gd name="connsiteX2" fmla="*/ 5081666 w 5531371"/>
                  <a:gd name="connsiteY2" fmla="*/ 0 h 1638925"/>
                  <a:gd name="connsiteX3" fmla="*/ 4736892 w 5531371"/>
                  <a:gd name="connsiteY3" fmla="*/ 1409076 h 1638925"/>
                  <a:gd name="connsiteX4" fmla="*/ 329784 w 5531371"/>
                  <a:gd name="connsiteY4" fmla="*/ 1394086 h 1638925"/>
                  <a:gd name="connsiteX0" fmla="*/ 329784 w 5081666"/>
                  <a:gd name="connsiteY0" fmla="*/ 1394086 h 1638925"/>
                  <a:gd name="connsiteX1" fmla="*/ 0 w 5081666"/>
                  <a:gd name="connsiteY1" fmla="*/ 44971 h 1638925"/>
                  <a:gd name="connsiteX2" fmla="*/ 5081666 w 5081666"/>
                  <a:gd name="connsiteY2" fmla="*/ 0 h 1638925"/>
                  <a:gd name="connsiteX3" fmla="*/ 4736892 w 5081666"/>
                  <a:gd name="connsiteY3" fmla="*/ 1409076 h 1638925"/>
                  <a:gd name="connsiteX4" fmla="*/ 329784 w 5081666"/>
                  <a:gd name="connsiteY4" fmla="*/ 1394086 h 1638925"/>
                  <a:gd name="connsiteX0" fmla="*/ 329784 w 5081666"/>
                  <a:gd name="connsiteY0" fmla="*/ 1394086 h 1621437"/>
                  <a:gd name="connsiteX1" fmla="*/ 0 w 5081666"/>
                  <a:gd name="connsiteY1" fmla="*/ 44971 h 1621437"/>
                  <a:gd name="connsiteX2" fmla="*/ 5081666 w 5081666"/>
                  <a:gd name="connsiteY2" fmla="*/ 0 h 1621437"/>
                  <a:gd name="connsiteX3" fmla="*/ 4736892 w 5081666"/>
                  <a:gd name="connsiteY3" fmla="*/ 1409076 h 1621437"/>
                  <a:gd name="connsiteX4" fmla="*/ 329784 w 5081666"/>
                  <a:gd name="connsiteY4" fmla="*/ 1394086 h 1621437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1666" h="1409076">
                    <a:moveTo>
                      <a:pt x="329784" y="1394086"/>
                    </a:moveTo>
                    <a:cubicBezTo>
                      <a:pt x="239843" y="1064302"/>
                      <a:pt x="112427" y="595860"/>
                      <a:pt x="0" y="44971"/>
                    </a:cubicBezTo>
                    <a:cubicBezTo>
                      <a:pt x="2263515" y="462197"/>
                      <a:pt x="3618876" y="254832"/>
                      <a:pt x="5081666" y="0"/>
                    </a:cubicBezTo>
                    <a:cubicBezTo>
                      <a:pt x="4955499" y="590862"/>
                      <a:pt x="4838076" y="936886"/>
                      <a:pt x="4736892" y="1409076"/>
                    </a:cubicBezTo>
                    <a:cubicBezTo>
                      <a:pt x="3511446" y="1175479"/>
                      <a:pt x="1622686" y="1221699"/>
                      <a:pt x="329784" y="1394086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Freeform 207"/>
              <p:cNvSpPr/>
              <p:nvPr/>
            </p:nvSpPr>
            <p:spPr>
              <a:xfrm>
                <a:off x="3962400" y="2057400"/>
                <a:ext cx="4800600" cy="1143000"/>
              </a:xfrm>
              <a:custGeom>
                <a:avLst/>
                <a:gdLst>
                  <a:gd name="connsiteX0" fmla="*/ 1121764 w 6663128"/>
                  <a:gd name="connsiteY0" fmla="*/ 1621437 h 1866276"/>
                  <a:gd name="connsiteX1" fmla="*/ 791980 w 6663128"/>
                  <a:gd name="connsiteY1" fmla="*/ 272322 h 1866276"/>
                  <a:gd name="connsiteX2" fmla="*/ 5873646 w 6663128"/>
                  <a:gd name="connsiteY2" fmla="*/ 227351 h 1866276"/>
                  <a:gd name="connsiteX3" fmla="*/ 5528872 w 6663128"/>
                  <a:gd name="connsiteY3" fmla="*/ 1636427 h 1866276"/>
                  <a:gd name="connsiteX4" fmla="*/ 1121764 w 6663128"/>
                  <a:gd name="connsiteY4" fmla="*/ 1621437 h 1866276"/>
                  <a:gd name="connsiteX0" fmla="*/ 789482 w 6330846"/>
                  <a:gd name="connsiteY0" fmla="*/ 1621437 h 1866276"/>
                  <a:gd name="connsiteX1" fmla="*/ 459698 w 6330846"/>
                  <a:gd name="connsiteY1" fmla="*/ 272322 h 1866276"/>
                  <a:gd name="connsiteX2" fmla="*/ 5541364 w 6330846"/>
                  <a:gd name="connsiteY2" fmla="*/ 227351 h 1866276"/>
                  <a:gd name="connsiteX3" fmla="*/ 5196590 w 6330846"/>
                  <a:gd name="connsiteY3" fmla="*/ 1636427 h 1866276"/>
                  <a:gd name="connsiteX4" fmla="*/ 789482 w 6330846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394086 h 1638925"/>
                  <a:gd name="connsiteX1" fmla="*/ 0 w 5871148"/>
                  <a:gd name="connsiteY1" fmla="*/ 44971 h 1638925"/>
                  <a:gd name="connsiteX2" fmla="*/ 5081666 w 5871148"/>
                  <a:gd name="connsiteY2" fmla="*/ 0 h 1638925"/>
                  <a:gd name="connsiteX3" fmla="*/ 4736892 w 5871148"/>
                  <a:gd name="connsiteY3" fmla="*/ 1409076 h 1638925"/>
                  <a:gd name="connsiteX4" fmla="*/ 329784 w 5871148"/>
                  <a:gd name="connsiteY4" fmla="*/ 1394086 h 1638925"/>
                  <a:gd name="connsiteX0" fmla="*/ 329784 w 5531371"/>
                  <a:gd name="connsiteY0" fmla="*/ 1394086 h 1638925"/>
                  <a:gd name="connsiteX1" fmla="*/ 0 w 5531371"/>
                  <a:gd name="connsiteY1" fmla="*/ 44971 h 1638925"/>
                  <a:gd name="connsiteX2" fmla="*/ 5081666 w 5531371"/>
                  <a:gd name="connsiteY2" fmla="*/ 0 h 1638925"/>
                  <a:gd name="connsiteX3" fmla="*/ 4736892 w 5531371"/>
                  <a:gd name="connsiteY3" fmla="*/ 1409076 h 1638925"/>
                  <a:gd name="connsiteX4" fmla="*/ 329784 w 5531371"/>
                  <a:gd name="connsiteY4" fmla="*/ 1394086 h 1638925"/>
                  <a:gd name="connsiteX0" fmla="*/ 329784 w 5081666"/>
                  <a:gd name="connsiteY0" fmla="*/ 1394086 h 1638925"/>
                  <a:gd name="connsiteX1" fmla="*/ 0 w 5081666"/>
                  <a:gd name="connsiteY1" fmla="*/ 44971 h 1638925"/>
                  <a:gd name="connsiteX2" fmla="*/ 5081666 w 5081666"/>
                  <a:gd name="connsiteY2" fmla="*/ 0 h 1638925"/>
                  <a:gd name="connsiteX3" fmla="*/ 4736892 w 5081666"/>
                  <a:gd name="connsiteY3" fmla="*/ 1409076 h 1638925"/>
                  <a:gd name="connsiteX4" fmla="*/ 329784 w 5081666"/>
                  <a:gd name="connsiteY4" fmla="*/ 1394086 h 1638925"/>
                  <a:gd name="connsiteX0" fmla="*/ 329784 w 5081666"/>
                  <a:gd name="connsiteY0" fmla="*/ 1394086 h 1621437"/>
                  <a:gd name="connsiteX1" fmla="*/ 0 w 5081666"/>
                  <a:gd name="connsiteY1" fmla="*/ 44971 h 1621437"/>
                  <a:gd name="connsiteX2" fmla="*/ 5081666 w 5081666"/>
                  <a:gd name="connsiteY2" fmla="*/ 0 h 1621437"/>
                  <a:gd name="connsiteX3" fmla="*/ 4736892 w 5081666"/>
                  <a:gd name="connsiteY3" fmla="*/ 1409076 h 1621437"/>
                  <a:gd name="connsiteX4" fmla="*/ 329784 w 5081666"/>
                  <a:gd name="connsiteY4" fmla="*/ 1394086 h 1621437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1666" h="1409076">
                    <a:moveTo>
                      <a:pt x="329784" y="1394086"/>
                    </a:moveTo>
                    <a:cubicBezTo>
                      <a:pt x="239843" y="1064302"/>
                      <a:pt x="112427" y="595860"/>
                      <a:pt x="0" y="44971"/>
                    </a:cubicBezTo>
                    <a:cubicBezTo>
                      <a:pt x="2263515" y="462197"/>
                      <a:pt x="3618876" y="254832"/>
                      <a:pt x="5081666" y="0"/>
                    </a:cubicBezTo>
                    <a:cubicBezTo>
                      <a:pt x="4955499" y="590862"/>
                      <a:pt x="4838076" y="936886"/>
                      <a:pt x="4736892" y="1409076"/>
                    </a:cubicBezTo>
                    <a:cubicBezTo>
                      <a:pt x="3511446" y="1175479"/>
                      <a:pt x="1622686" y="1221699"/>
                      <a:pt x="329784" y="1394086"/>
                    </a:cubicBezTo>
                    <a:close/>
                  </a:path>
                </a:pathLst>
              </a:custGeom>
              <a:noFill/>
              <a:ln w="38100">
                <a:solidFill>
                  <a:srgbClr val="C0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2" name="Group 26"/>
            <p:cNvGrpSpPr/>
            <p:nvPr/>
          </p:nvGrpSpPr>
          <p:grpSpPr>
            <a:xfrm>
              <a:off x="3705428" y="2819400"/>
              <a:ext cx="3338594" cy="423207"/>
              <a:chOff x="1981200" y="1610313"/>
              <a:chExt cx="5420193" cy="1340601"/>
            </a:xfrm>
          </p:grpSpPr>
          <p:sp>
            <p:nvSpPr>
              <p:cNvPr id="203" name="Freeform 202"/>
              <p:cNvSpPr/>
              <p:nvPr/>
            </p:nvSpPr>
            <p:spPr>
              <a:xfrm flipV="1">
                <a:off x="1981200" y="1610313"/>
                <a:ext cx="5420193" cy="1340595"/>
              </a:xfrm>
              <a:custGeom>
                <a:avLst/>
                <a:gdLst>
                  <a:gd name="connsiteX0" fmla="*/ 737016 w 6858001"/>
                  <a:gd name="connsiteY0" fmla="*/ 697042 h 856937"/>
                  <a:gd name="connsiteX1" fmla="*/ 1711377 w 6858001"/>
                  <a:gd name="connsiteY1" fmla="*/ 97436 h 856937"/>
                  <a:gd name="connsiteX2" fmla="*/ 5099154 w 6858001"/>
                  <a:gd name="connsiteY2" fmla="*/ 112426 h 856937"/>
                  <a:gd name="connsiteX3" fmla="*/ 6133476 w 6858001"/>
                  <a:gd name="connsiteY3" fmla="*/ 757003 h 856937"/>
                  <a:gd name="connsiteX4" fmla="*/ 737016 w 6858001"/>
                  <a:gd name="connsiteY4" fmla="*/ 697042 h 856937"/>
                  <a:gd name="connsiteX0" fmla="*/ 66206 w 6187191"/>
                  <a:gd name="connsiteY0" fmla="*/ 697042 h 856937"/>
                  <a:gd name="connsiteX1" fmla="*/ 1040567 w 6187191"/>
                  <a:gd name="connsiteY1" fmla="*/ 97436 h 856937"/>
                  <a:gd name="connsiteX2" fmla="*/ 4428344 w 6187191"/>
                  <a:gd name="connsiteY2" fmla="*/ 112426 h 856937"/>
                  <a:gd name="connsiteX3" fmla="*/ 5462666 w 6187191"/>
                  <a:gd name="connsiteY3" fmla="*/ 757003 h 856937"/>
                  <a:gd name="connsiteX4" fmla="*/ 66206 w 6187191"/>
                  <a:gd name="connsiteY4" fmla="*/ 697042 h 856937"/>
                  <a:gd name="connsiteX0" fmla="*/ 66206 w 6187191"/>
                  <a:gd name="connsiteY0" fmla="*/ 697042 h 879422"/>
                  <a:gd name="connsiteX1" fmla="*/ 1040567 w 6187191"/>
                  <a:gd name="connsiteY1" fmla="*/ 97436 h 879422"/>
                  <a:gd name="connsiteX2" fmla="*/ 4428344 w 6187191"/>
                  <a:gd name="connsiteY2" fmla="*/ 112426 h 879422"/>
                  <a:gd name="connsiteX3" fmla="*/ 5462666 w 6187191"/>
                  <a:gd name="connsiteY3" fmla="*/ 757003 h 879422"/>
                  <a:gd name="connsiteX4" fmla="*/ 66206 w 6187191"/>
                  <a:gd name="connsiteY4" fmla="*/ 697042 h 879422"/>
                  <a:gd name="connsiteX0" fmla="*/ 66206 w 5462666"/>
                  <a:gd name="connsiteY0" fmla="*/ 697042 h 879422"/>
                  <a:gd name="connsiteX1" fmla="*/ 1040567 w 5462666"/>
                  <a:gd name="connsiteY1" fmla="*/ 97436 h 879422"/>
                  <a:gd name="connsiteX2" fmla="*/ 4428344 w 5462666"/>
                  <a:gd name="connsiteY2" fmla="*/ 112426 h 879422"/>
                  <a:gd name="connsiteX3" fmla="*/ 5462666 w 5462666"/>
                  <a:gd name="connsiteY3" fmla="*/ 757003 h 879422"/>
                  <a:gd name="connsiteX4" fmla="*/ 66206 w 5462666"/>
                  <a:gd name="connsiteY4" fmla="*/ 697042 h 879422"/>
                  <a:gd name="connsiteX0" fmla="*/ 66206 w 5462666"/>
                  <a:gd name="connsiteY0" fmla="*/ 697042 h 879422"/>
                  <a:gd name="connsiteX1" fmla="*/ 1040567 w 5462666"/>
                  <a:gd name="connsiteY1" fmla="*/ 97436 h 879422"/>
                  <a:gd name="connsiteX2" fmla="*/ 4428344 w 5462666"/>
                  <a:gd name="connsiteY2" fmla="*/ 112426 h 879422"/>
                  <a:gd name="connsiteX3" fmla="*/ 5462666 w 5462666"/>
                  <a:gd name="connsiteY3" fmla="*/ 757003 h 879422"/>
                  <a:gd name="connsiteX4" fmla="*/ 66206 w 5462666"/>
                  <a:gd name="connsiteY4" fmla="*/ 697042 h 879422"/>
                  <a:gd name="connsiteX0" fmla="*/ 66206 w 5462666"/>
                  <a:gd name="connsiteY0" fmla="*/ 599606 h 781986"/>
                  <a:gd name="connsiteX1" fmla="*/ 1040567 w 5462666"/>
                  <a:gd name="connsiteY1" fmla="*/ 0 h 781986"/>
                  <a:gd name="connsiteX2" fmla="*/ 4428344 w 5462666"/>
                  <a:gd name="connsiteY2" fmla="*/ 14990 h 781986"/>
                  <a:gd name="connsiteX3" fmla="*/ 5462666 w 5462666"/>
                  <a:gd name="connsiteY3" fmla="*/ 659567 h 781986"/>
                  <a:gd name="connsiteX4" fmla="*/ 66206 w 5462666"/>
                  <a:gd name="connsiteY4" fmla="*/ 599606 h 781986"/>
                  <a:gd name="connsiteX0" fmla="*/ 66206 w 5462666"/>
                  <a:gd name="connsiteY0" fmla="*/ 599606 h 781986"/>
                  <a:gd name="connsiteX1" fmla="*/ 1040567 w 5462666"/>
                  <a:gd name="connsiteY1" fmla="*/ 0 h 781986"/>
                  <a:gd name="connsiteX2" fmla="*/ 4428344 w 5462666"/>
                  <a:gd name="connsiteY2" fmla="*/ 14990 h 781986"/>
                  <a:gd name="connsiteX3" fmla="*/ 5462666 w 5462666"/>
                  <a:gd name="connsiteY3" fmla="*/ 659567 h 781986"/>
                  <a:gd name="connsiteX4" fmla="*/ 66206 w 5462666"/>
                  <a:gd name="connsiteY4" fmla="*/ 599606 h 781986"/>
                  <a:gd name="connsiteX0" fmla="*/ 66206 w 5462666"/>
                  <a:gd name="connsiteY0" fmla="*/ 599606 h 781986"/>
                  <a:gd name="connsiteX1" fmla="*/ 1040567 w 5462666"/>
                  <a:gd name="connsiteY1" fmla="*/ 0 h 781986"/>
                  <a:gd name="connsiteX2" fmla="*/ 4428344 w 5462666"/>
                  <a:gd name="connsiteY2" fmla="*/ 14990 h 781986"/>
                  <a:gd name="connsiteX3" fmla="*/ 5462666 w 5462666"/>
                  <a:gd name="connsiteY3" fmla="*/ 659567 h 781986"/>
                  <a:gd name="connsiteX4" fmla="*/ 66206 w 5462666"/>
                  <a:gd name="connsiteY4" fmla="*/ 599606 h 781986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639580 h 856937"/>
                  <a:gd name="connsiteX1" fmla="*/ 1040567 w 5462666"/>
                  <a:gd name="connsiteY1" fmla="*/ 39974 h 856937"/>
                  <a:gd name="connsiteX2" fmla="*/ 4428344 w 5462666"/>
                  <a:gd name="connsiteY2" fmla="*/ 54964 h 856937"/>
                  <a:gd name="connsiteX3" fmla="*/ 5462666 w 5462666"/>
                  <a:gd name="connsiteY3" fmla="*/ 699541 h 856937"/>
                  <a:gd name="connsiteX4" fmla="*/ 66206 w 5462666"/>
                  <a:gd name="connsiteY4" fmla="*/ 639580 h 856937"/>
                  <a:gd name="connsiteX0" fmla="*/ 66206 w 5486399"/>
                  <a:gd name="connsiteY0" fmla="*/ 639580 h 856937"/>
                  <a:gd name="connsiteX1" fmla="*/ 1040567 w 5486399"/>
                  <a:gd name="connsiteY1" fmla="*/ 39974 h 856937"/>
                  <a:gd name="connsiteX2" fmla="*/ 4428344 w 5486399"/>
                  <a:gd name="connsiteY2" fmla="*/ 54964 h 856937"/>
                  <a:gd name="connsiteX3" fmla="*/ 5462666 w 5486399"/>
                  <a:gd name="connsiteY3" fmla="*/ 699541 h 856937"/>
                  <a:gd name="connsiteX4" fmla="*/ 66206 w 5486399"/>
                  <a:gd name="connsiteY4" fmla="*/ 639580 h 856937"/>
                  <a:gd name="connsiteX0" fmla="*/ 66206 w 5486399"/>
                  <a:gd name="connsiteY0" fmla="*/ 639580 h 856937"/>
                  <a:gd name="connsiteX1" fmla="*/ 1040567 w 5486399"/>
                  <a:gd name="connsiteY1" fmla="*/ 39974 h 856937"/>
                  <a:gd name="connsiteX2" fmla="*/ 4428344 w 5486399"/>
                  <a:gd name="connsiteY2" fmla="*/ 54964 h 856937"/>
                  <a:gd name="connsiteX3" fmla="*/ 5462666 w 5486399"/>
                  <a:gd name="connsiteY3" fmla="*/ 699541 h 856937"/>
                  <a:gd name="connsiteX4" fmla="*/ 66206 w 5486399"/>
                  <a:gd name="connsiteY4" fmla="*/ 639580 h 856937"/>
                  <a:gd name="connsiteX0" fmla="*/ 66206 w 5486399"/>
                  <a:gd name="connsiteY0" fmla="*/ 673308 h 890665"/>
                  <a:gd name="connsiteX1" fmla="*/ 1040567 w 5486399"/>
                  <a:gd name="connsiteY1" fmla="*/ 73702 h 890665"/>
                  <a:gd name="connsiteX2" fmla="*/ 4428344 w 5486399"/>
                  <a:gd name="connsiteY2" fmla="*/ 88692 h 890665"/>
                  <a:gd name="connsiteX3" fmla="*/ 5462666 w 5486399"/>
                  <a:gd name="connsiteY3" fmla="*/ 733269 h 890665"/>
                  <a:gd name="connsiteX4" fmla="*/ 66206 w 5486399"/>
                  <a:gd name="connsiteY4" fmla="*/ 673308 h 890665"/>
                  <a:gd name="connsiteX0" fmla="*/ 66206 w 5486399"/>
                  <a:gd name="connsiteY0" fmla="*/ 639580 h 856937"/>
                  <a:gd name="connsiteX1" fmla="*/ 1040567 w 5486399"/>
                  <a:gd name="connsiteY1" fmla="*/ 39974 h 856937"/>
                  <a:gd name="connsiteX2" fmla="*/ 4428344 w 5486399"/>
                  <a:gd name="connsiteY2" fmla="*/ 54964 h 856937"/>
                  <a:gd name="connsiteX3" fmla="*/ 5462666 w 5486399"/>
                  <a:gd name="connsiteY3" fmla="*/ 699541 h 856937"/>
                  <a:gd name="connsiteX4" fmla="*/ 66206 w 5486399"/>
                  <a:gd name="connsiteY4" fmla="*/ 639580 h 856937"/>
                  <a:gd name="connsiteX0" fmla="*/ 0 w 5420193"/>
                  <a:gd name="connsiteY0" fmla="*/ 639580 h 856937"/>
                  <a:gd name="connsiteX1" fmla="*/ 974361 w 5420193"/>
                  <a:gd name="connsiteY1" fmla="*/ 39974 h 856937"/>
                  <a:gd name="connsiteX2" fmla="*/ 4362138 w 5420193"/>
                  <a:gd name="connsiteY2" fmla="*/ 54964 h 856937"/>
                  <a:gd name="connsiteX3" fmla="*/ 5396460 w 5420193"/>
                  <a:gd name="connsiteY3" fmla="*/ 699541 h 856937"/>
                  <a:gd name="connsiteX4" fmla="*/ 0 w 5420193"/>
                  <a:gd name="connsiteY4" fmla="*/ 639580 h 856937"/>
                  <a:gd name="connsiteX0" fmla="*/ 0 w 5420193"/>
                  <a:gd name="connsiteY0" fmla="*/ 639580 h 856937"/>
                  <a:gd name="connsiteX1" fmla="*/ 974361 w 5420193"/>
                  <a:gd name="connsiteY1" fmla="*/ 39974 h 856937"/>
                  <a:gd name="connsiteX2" fmla="*/ 4362138 w 5420193"/>
                  <a:gd name="connsiteY2" fmla="*/ 54964 h 856937"/>
                  <a:gd name="connsiteX3" fmla="*/ 5396460 w 5420193"/>
                  <a:gd name="connsiteY3" fmla="*/ 699541 h 856937"/>
                  <a:gd name="connsiteX4" fmla="*/ 0 w 5420193"/>
                  <a:gd name="connsiteY4" fmla="*/ 639580 h 856937"/>
                  <a:gd name="connsiteX0" fmla="*/ 0 w 5420193"/>
                  <a:gd name="connsiteY0" fmla="*/ 639580 h 856937"/>
                  <a:gd name="connsiteX1" fmla="*/ 974361 w 5420193"/>
                  <a:gd name="connsiteY1" fmla="*/ 39974 h 856937"/>
                  <a:gd name="connsiteX2" fmla="*/ 4362138 w 5420193"/>
                  <a:gd name="connsiteY2" fmla="*/ 54964 h 856937"/>
                  <a:gd name="connsiteX3" fmla="*/ 5396460 w 5420193"/>
                  <a:gd name="connsiteY3" fmla="*/ 699541 h 856937"/>
                  <a:gd name="connsiteX4" fmla="*/ 0 w 5420193"/>
                  <a:gd name="connsiteY4" fmla="*/ 639580 h 85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0193" h="856937">
                    <a:moveTo>
                      <a:pt x="0" y="639580"/>
                    </a:moveTo>
                    <a:cubicBezTo>
                      <a:pt x="16240" y="314793"/>
                      <a:pt x="1250" y="37475"/>
                      <a:pt x="974361" y="39974"/>
                    </a:cubicBezTo>
                    <a:cubicBezTo>
                      <a:pt x="2103620" y="44971"/>
                      <a:pt x="3170420" y="0"/>
                      <a:pt x="4362138" y="54964"/>
                    </a:cubicBezTo>
                    <a:cubicBezTo>
                      <a:pt x="5420193" y="99935"/>
                      <a:pt x="5315264" y="284814"/>
                      <a:pt x="5396460" y="699541"/>
                    </a:cubicBezTo>
                    <a:cubicBezTo>
                      <a:pt x="4459575" y="856937"/>
                      <a:pt x="753255" y="821960"/>
                      <a:pt x="0" y="639580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04" name="Group 45"/>
              <p:cNvGrpSpPr/>
              <p:nvPr/>
            </p:nvGrpSpPr>
            <p:grpSpPr>
              <a:xfrm flipV="1">
                <a:off x="1981200" y="2017776"/>
                <a:ext cx="5410201" cy="933138"/>
                <a:chOff x="1905000" y="1066800"/>
                <a:chExt cx="5410201" cy="933138"/>
              </a:xfrm>
            </p:grpSpPr>
            <p:sp>
              <p:nvSpPr>
                <p:cNvPr id="205" name="Freeform 204"/>
                <p:cNvSpPr/>
                <p:nvPr/>
              </p:nvSpPr>
              <p:spPr>
                <a:xfrm>
                  <a:off x="1905001" y="1066800"/>
                  <a:ext cx="5410200" cy="933138"/>
                </a:xfrm>
                <a:custGeom>
                  <a:avLst/>
                  <a:gdLst>
                    <a:gd name="connsiteX0" fmla="*/ 737016 w 6858001"/>
                    <a:gd name="connsiteY0" fmla="*/ 697042 h 856937"/>
                    <a:gd name="connsiteX1" fmla="*/ 1711377 w 6858001"/>
                    <a:gd name="connsiteY1" fmla="*/ 97436 h 856937"/>
                    <a:gd name="connsiteX2" fmla="*/ 5099154 w 6858001"/>
                    <a:gd name="connsiteY2" fmla="*/ 112426 h 856937"/>
                    <a:gd name="connsiteX3" fmla="*/ 6133476 w 6858001"/>
                    <a:gd name="connsiteY3" fmla="*/ 757003 h 856937"/>
                    <a:gd name="connsiteX4" fmla="*/ 737016 w 6858001"/>
                    <a:gd name="connsiteY4" fmla="*/ 697042 h 856937"/>
                    <a:gd name="connsiteX0" fmla="*/ 66206 w 6187191"/>
                    <a:gd name="connsiteY0" fmla="*/ 697042 h 856937"/>
                    <a:gd name="connsiteX1" fmla="*/ 1040567 w 6187191"/>
                    <a:gd name="connsiteY1" fmla="*/ 97436 h 856937"/>
                    <a:gd name="connsiteX2" fmla="*/ 4428344 w 6187191"/>
                    <a:gd name="connsiteY2" fmla="*/ 112426 h 856937"/>
                    <a:gd name="connsiteX3" fmla="*/ 5462666 w 6187191"/>
                    <a:gd name="connsiteY3" fmla="*/ 757003 h 856937"/>
                    <a:gd name="connsiteX4" fmla="*/ 66206 w 6187191"/>
                    <a:gd name="connsiteY4" fmla="*/ 697042 h 856937"/>
                    <a:gd name="connsiteX0" fmla="*/ 66206 w 6187191"/>
                    <a:gd name="connsiteY0" fmla="*/ 697042 h 879422"/>
                    <a:gd name="connsiteX1" fmla="*/ 1040567 w 6187191"/>
                    <a:gd name="connsiteY1" fmla="*/ 97436 h 879422"/>
                    <a:gd name="connsiteX2" fmla="*/ 4428344 w 6187191"/>
                    <a:gd name="connsiteY2" fmla="*/ 112426 h 879422"/>
                    <a:gd name="connsiteX3" fmla="*/ 5462666 w 6187191"/>
                    <a:gd name="connsiteY3" fmla="*/ 757003 h 879422"/>
                    <a:gd name="connsiteX4" fmla="*/ 66206 w 6187191"/>
                    <a:gd name="connsiteY4" fmla="*/ 697042 h 879422"/>
                    <a:gd name="connsiteX0" fmla="*/ 66206 w 5462666"/>
                    <a:gd name="connsiteY0" fmla="*/ 697042 h 879422"/>
                    <a:gd name="connsiteX1" fmla="*/ 1040567 w 5462666"/>
                    <a:gd name="connsiteY1" fmla="*/ 97436 h 879422"/>
                    <a:gd name="connsiteX2" fmla="*/ 4428344 w 5462666"/>
                    <a:gd name="connsiteY2" fmla="*/ 112426 h 879422"/>
                    <a:gd name="connsiteX3" fmla="*/ 5462666 w 5462666"/>
                    <a:gd name="connsiteY3" fmla="*/ 757003 h 879422"/>
                    <a:gd name="connsiteX4" fmla="*/ 66206 w 5462666"/>
                    <a:gd name="connsiteY4" fmla="*/ 697042 h 879422"/>
                    <a:gd name="connsiteX0" fmla="*/ 66206 w 5462666"/>
                    <a:gd name="connsiteY0" fmla="*/ 697042 h 879422"/>
                    <a:gd name="connsiteX1" fmla="*/ 1040567 w 5462666"/>
                    <a:gd name="connsiteY1" fmla="*/ 97436 h 879422"/>
                    <a:gd name="connsiteX2" fmla="*/ 4428344 w 5462666"/>
                    <a:gd name="connsiteY2" fmla="*/ 112426 h 879422"/>
                    <a:gd name="connsiteX3" fmla="*/ 5462666 w 5462666"/>
                    <a:gd name="connsiteY3" fmla="*/ 757003 h 879422"/>
                    <a:gd name="connsiteX4" fmla="*/ 66206 w 5462666"/>
                    <a:gd name="connsiteY4" fmla="*/ 697042 h 879422"/>
                    <a:gd name="connsiteX0" fmla="*/ 66206 w 5462666"/>
                    <a:gd name="connsiteY0" fmla="*/ 599606 h 781986"/>
                    <a:gd name="connsiteX1" fmla="*/ 1040567 w 5462666"/>
                    <a:gd name="connsiteY1" fmla="*/ 0 h 781986"/>
                    <a:gd name="connsiteX2" fmla="*/ 4428344 w 5462666"/>
                    <a:gd name="connsiteY2" fmla="*/ 14990 h 781986"/>
                    <a:gd name="connsiteX3" fmla="*/ 5462666 w 5462666"/>
                    <a:gd name="connsiteY3" fmla="*/ 659567 h 781986"/>
                    <a:gd name="connsiteX4" fmla="*/ 66206 w 5462666"/>
                    <a:gd name="connsiteY4" fmla="*/ 599606 h 781986"/>
                    <a:gd name="connsiteX0" fmla="*/ 66206 w 5462666"/>
                    <a:gd name="connsiteY0" fmla="*/ 599606 h 781986"/>
                    <a:gd name="connsiteX1" fmla="*/ 1040567 w 5462666"/>
                    <a:gd name="connsiteY1" fmla="*/ 0 h 781986"/>
                    <a:gd name="connsiteX2" fmla="*/ 4428344 w 5462666"/>
                    <a:gd name="connsiteY2" fmla="*/ 14990 h 781986"/>
                    <a:gd name="connsiteX3" fmla="*/ 5462666 w 5462666"/>
                    <a:gd name="connsiteY3" fmla="*/ 659567 h 781986"/>
                    <a:gd name="connsiteX4" fmla="*/ 66206 w 5462666"/>
                    <a:gd name="connsiteY4" fmla="*/ 599606 h 781986"/>
                    <a:gd name="connsiteX0" fmla="*/ 66206 w 5462666"/>
                    <a:gd name="connsiteY0" fmla="*/ 599606 h 781986"/>
                    <a:gd name="connsiteX1" fmla="*/ 1040567 w 5462666"/>
                    <a:gd name="connsiteY1" fmla="*/ 0 h 781986"/>
                    <a:gd name="connsiteX2" fmla="*/ 4428344 w 5462666"/>
                    <a:gd name="connsiteY2" fmla="*/ 14990 h 781986"/>
                    <a:gd name="connsiteX3" fmla="*/ 5462666 w 5462666"/>
                    <a:gd name="connsiteY3" fmla="*/ 659567 h 781986"/>
                    <a:gd name="connsiteX4" fmla="*/ 66206 w 5462666"/>
                    <a:gd name="connsiteY4" fmla="*/ 599606 h 781986"/>
                    <a:gd name="connsiteX0" fmla="*/ 66206 w 5462666"/>
                    <a:gd name="connsiteY0" fmla="*/ 599606 h 816963"/>
                    <a:gd name="connsiteX1" fmla="*/ 1040567 w 5462666"/>
                    <a:gd name="connsiteY1" fmla="*/ 0 h 816963"/>
                    <a:gd name="connsiteX2" fmla="*/ 4428344 w 5462666"/>
                    <a:gd name="connsiteY2" fmla="*/ 14990 h 816963"/>
                    <a:gd name="connsiteX3" fmla="*/ 5462666 w 5462666"/>
                    <a:gd name="connsiteY3" fmla="*/ 659567 h 816963"/>
                    <a:gd name="connsiteX4" fmla="*/ 66206 w 5462666"/>
                    <a:gd name="connsiteY4" fmla="*/ 599606 h 816963"/>
                    <a:gd name="connsiteX0" fmla="*/ 66206 w 5462666"/>
                    <a:gd name="connsiteY0" fmla="*/ 599606 h 816963"/>
                    <a:gd name="connsiteX1" fmla="*/ 1040567 w 5462666"/>
                    <a:gd name="connsiteY1" fmla="*/ 0 h 816963"/>
                    <a:gd name="connsiteX2" fmla="*/ 4428344 w 5462666"/>
                    <a:gd name="connsiteY2" fmla="*/ 14990 h 816963"/>
                    <a:gd name="connsiteX3" fmla="*/ 5462666 w 5462666"/>
                    <a:gd name="connsiteY3" fmla="*/ 659567 h 816963"/>
                    <a:gd name="connsiteX4" fmla="*/ 66206 w 5462666"/>
                    <a:gd name="connsiteY4" fmla="*/ 599606 h 816963"/>
                    <a:gd name="connsiteX0" fmla="*/ 66206 w 5462666"/>
                    <a:gd name="connsiteY0" fmla="*/ 599606 h 816963"/>
                    <a:gd name="connsiteX1" fmla="*/ 1040567 w 5462666"/>
                    <a:gd name="connsiteY1" fmla="*/ 0 h 816963"/>
                    <a:gd name="connsiteX2" fmla="*/ 4428344 w 5462666"/>
                    <a:gd name="connsiteY2" fmla="*/ 14990 h 816963"/>
                    <a:gd name="connsiteX3" fmla="*/ 5462666 w 5462666"/>
                    <a:gd name="connsiteY3" fmla="*/ 659567 h 816963"/>
                    <a:gd name="connsiteX4" fmla="*/ 66206 w 5462666"/>
                    <a:gd name="connsiteY4" fmla="*/ 599606 h 816963"/>
                    <a:gd name="connsiteX0" fmla="*/ 66206 w 5462666"/>
                    <a:gd name="connsiteY0" fmla="*/ 599606 h 816963"/>
                    <a:gd name="connsiteX1" fmla="*/ 1040567 w 5462666"/>
                    <a:gd name="connsiteY1" fmla="*/ 0 h 816963"/>
                    <a:gd name="connsiteX2" fmla="*/ 4428344 w 5462666"/>
                    <a:gd name="connsiteY2" fmla="*/ 14990 h 816963"/>
                    <a:gd name="connsiteX3" fmla="*/ 5462666 w 5462666"/>
                    <a:gd name="connsiteY3" fmla="*/ 659567 h 816963"/>
                    <a:gd name="connsiteX4" fmla="*/ 66206 w 5462666"/>
                    <a:gd name="connsiteY4" fmla="*/ 599606 h 816963"/>
                    <a:gd name="connsiteX0" fmla="*/ 66206 w 5462666"/>
                    <a:gd name="connsiteY0" fmla="*/ 639580 h 856937"/>
                    <a:gd name="connsiteX1" fmla="*/ 1040567 w 5462666"/>
                    <a:gd name="connsiteY1" fmla="*/ 39974 h 856937"/>
                    <a:gd name="connsiteX2" fmla="*/ 4428344 w 5462666"/>
                    <a:gd name="connsiteY2" fmla="*/ 54964 h 856937"/>
                    <a:gd name="connsiteX3" fmla="*/ 5462666 w 5462666"/>
                    <a:gd name="connsiteY3" fmla="*/ 699541 h 856937"/>
                    <a:gd name="connsiteX4" fmla="*/ 66206 w 5462666"/>
                    <a:gd name="connsiteY4" fmla="*/ 639580 h 856937"/>
                    <a:gd name="connsiteX0" fmla="*/ 66206 w 5486399"/>
                    <a:gd name="connsiteY0" fmla="*/ 639580 h 856937"/>
                    <a:gd name="connsiteX1" fmla="*/ 1040567 w 5486399"/>
                    <a:gd name="connsiteY1" fmla="*/ 39974 h 856937"/>
                    <a:gd name="connsiteX2" fmla="*/ 4428344 w 5486399"/>
                    <a:gd name="connsiteY2" fmla="*/ 54964 h 856937"/>
                    <a:gd name="connsiteX3" fmla="*/ 5462666 w 5486399"/>
                    <a:gd name="connsiteY3" fmla="*/ 699541 h 856937"/>
                    <a:gd name="connsiteX4" fmla="*/ 66206 w 5486399"/>
                    <a:gd name="connsiteY4" fmla="*/ 639580 h 856937"/>
                    <a:gd name="connsiteX0" fmla="*/ 66206 w 5486399"/>
                    <a:gd name="connsiteY0" fmla="*/ 639580 h 856937"/>
                    <a:gd name="connsiteX1" fmla="*/ 1040567 w 5486399"/>
                    <a:gd name="connsiteY1" fmla="*/ 39974 h 856937"/>
                    <a:gd name="connsiteX2" fmla="*/ 4428344 w 5486399"/>
                    <a:gd name="connsiteY2" fmla="*/ 54964 h 856937"/>
                    <a:gd name="connsiteX3" fmla="*/ 5462666 w 5486399"/>
                    <a:gd name="connsiteY3" fmla="*/ 699541 h 856937"/>
                    <a:gd name="connsiteX4" fmla="*/ 66206 w 5486399"/>
                    <a:gd name="connsiteY4" fmla="*/ 639580 h 856937"/>
                    <a:gd name="connsiteX0" fmla="*/ 66206 w 5486399"/>
                    <a:gd name="connsiteY0" fmla="*/ 673308 h 890665"/>
                    <a:gd name="connsiteX1" fmla="*/ 1040567 w 5486399"/>
                    <a:gd name="connsiteY1" fmla="*/ 73702 h 890665"/>
                    <a:gd name="connsiteX2" fmla="*/ 4428344 w 5486399"/>
                    <a:gd name="connsiteY2" fmla="*/ 88692 h 890665"/>
                    <a:gd name="connsiteX3" fmla="*/ 5462666 w 5486399"/>
                    <a:gd name="connsiteY3" fmla="*/ 733269 h 890665"/>
                    <a:gd name="connsiteX4" fmla="*/ 66206 w 5486399"/>
                    <a:gd name="connsiteY4" fmla="*/ 673308 h 890665"/>
                    <a:gd name="connsiteX0" fmla="*/ 66206 w 5486399"/>
                    <a:gd name="connsiteY0" fmla="*/ 639580 h 856937"/>
                    <a:gd name="connsiteX1" fmla="*/ 1040567 w 5486399"/>
                    <a:gd name="connsiteY1" fmla="*/ 39974 h 856937"/>
                    <a:gd name="connsiteX2" fmla="*/ 4428344 w 5486399"/>
                    <a:gd name="connsiteY2" fmla="*/ 54964 h 856937"/>
                    <a:gd name="connsiteX3" fmla="*/ 5462666 w 5486399"/>
                    <a:gd name="connsiteY3" fmla="*/ 699541 h 856937"/>
                    <a:gd name="connsiteX4" fmla="*/ 66206 w 5486399"/>
                    <a:gd name="connsiteY4" fmla="*/ 639580 h 856937"/>
                    <a:gd name="connsiteX0" fmla="*/ 0 w 5420193"/>
                    <a:gd name="connsiteY0" fmla="*/ 639580 h 856937"/>
                    <a:gd name="connsiteX1" fmla="*/ 974361 w 5420193"/>
                    <a:gd name="connsiteY1" fmla="*/ 39974 h 856937"/>
                    <a:gd name="connsiteX2" fmla="*/ 4362138 w 5420193"/>
                    <a:gd name="connsiteY2" fmla="*/ 54964 h 856937"/>
                    <a:gd name="connsiteX3" fmla="*/ 5396460 w 5420193"/>
                    <a:gd name="connsiteY3" fmla="*/ 699541 h 856937"/>
                    <a:gd name="connsiteX4" fmla="*/ 0 w 5420193"/>
                    <a:gd name="connsiteY4" fmla="*/ 639580 h 856937"/>
                    <a:gd name="connsiteX0" fmla="*/ 0 w 5420193"/>
                    <a:gd name="connsiteY0" fmla="*/ 639580 h 856937"/>
                    <a:gd name="connsiteX1" fmla="*/ 974361 w 5420193"/>
                    <a:gd name="connsiteY1" fmla="*/ 39974 h 856937"/>
                    <a:gd name="connsiteX2" fmla="*/ 4362138 w 5420193"/>
                    <a:gd name="connsiteY2" fmla="*/ 54964 h 856937"/>
                    <a:gd name="connsiteX3" fmla="*/ 5396460 w 5420193"/>
                    <a:gd name="connsiteY3" fmla="*/ 699541 h 856937"/>
                    <a:gd name="connsiteX4" fmla="*/ 0 w 5420193"/>
                    <a:gd name="connsiteY4" fmla="*/ 639580 h 856937"/>
                    <a:gd name="connsiteX0" fmla="*/ 0 w 5420193"/>
                    <a:gd name="connsiteY0" fmla="*/ 639580 h 856937"/>
                    <a:gd name="connsiteX1" fmla="*/ 974361 w 5420193"/>
                    <a:gd name="connsiteY1" fmla="*/ 39974 h 856937"/>
                    <a:gd name="connsiteX2" fmla="*/ 4362138 w 5420193"/>
                    <a:gd name="connsiteY2" fmla="*/ 54964 h 856937"/>
                    <a:gd name="connsiteX3" fmla="*/ 5396460 w 5420193"/>
                    <a:gd name="connsiteY3" fmla="*/ 699541 h 856937"/>
                    <a:gd name="connsiteX4" fmla="*/ 0 w 5420193"/>
                    <a:gd name="connsiteY4" fmla="*/ 639580 h 856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20193" h="856937">
                      <a:moveTo>
                        <a:pt x="0" y="639580"/>
                      </a:moveTo>
                      <a:cubicBezTo>
                        <a:pt x="16240" y="314793"/>
                        <a:pt x="1250" y="37475"/>
                        <a:pt x="974361" y="39974"/>
                      </a:cubicBezTo>
                      <a:cubicBezTo>
                        <a:pt x="2103620" y="44971"/>
                        <a:pt x="3170420" y="0"/>
                        <a:pt x="4362138" y="54964"/>
                      </a:cubicBezTo>
                      <a:cubicBezTo>
                        <a:pt x="5420193" y="99935"/>
                        <a:pt x="5315264" y="284814"/>
                        <a:pt x="5396460" y="699541"/>
                      </a:cubicBezTo>
                      <a:cubicBezTo>
                        <a:pt x="4459575" y="856937"/>
                        <a:pt x="753255" y="821960"/>
                        <a:pt x="0" y="639580"/>
                      </a:cubicBezTo>
                      <a:close/>
                    </a:path>
                  </a:pathLst>
                </a:cu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6" name="Freeform 205"/>
                <p:cNvSpPr/>
                <p:nvPr/>
              </p:nvSpPr>
              <p:spPr>
                <a:xfrm>
                  <a:off x="1905000" y="1676400"/>
                  <a:ext cx="5391302" cy="276149"/>
                </a:xfrm>
                <a:custGeom>
                  <a:avLst/>
                  <a:gdLst>
                    <a:gd name="connsiteX0" fmla="*/ 0 w 5391302"/>
                    <a:gd name="connsiteY0" fmla="*/ 0 h 51206"/>
                    <a:gd name="connsiteX1" fmla="*/ 5391302 w 5391302"/>
                    <a:gd name="connsiteY1" fmla="*/ 51206 h 51206"/>
                    <a:gd name="connsiteX0" fmla="*/ 0 w 5391302"/>
                    <a:gd name="connsiteY0" fmla="*/ 0 h 276149"/>
                    <a:gd name="connsiteX1" fmla="*/ 5391302 w 5391302"/>
                    <a:gd name="connsiteY1" fmla="*/ 51206 h 276149"/>
                    <a:gd name="connsiteX0" fmla="*/ 0 w 5391302"/>
                    <a:gd name="connsiteY0" fmla="*/ 0 h 276149"/>
                    <a:gd name="connsiteX1" fmla="*/ 5391302 w 5391302"/>
                    <a:gd name="connsiteY1" fmla="*/ 51206 h 276149"/>
                    <a:gd name="connsiteX0" fmla="*/ 0 w 5391302"/>
                    <a:gd name="connsiteY0" fmla="*/ 0 h 276149"/>
                    <a:gd name="connsiteX1" fmla="*/ 5391302 w 5391302"/>
                    <a:gd name="connsiteY1" fmla="*/ 51206 h 276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91302" h="276149">
                      <a:moveTo>
                        <a:pt x="0" y="0"/>
                      </a:moveTo>
                      <a:cubicBezTo>
                        <a:pt x="1925727" y="276149"/>
                        <a:pt x="4890210" y="121920"/>
                        <a:pt x="5391302" y="51206"/>
                      </a:cubicBezTo>
                    </a:path>
                  </a:pathLst>
                </a:custGeom>
                <a:ln w="25400">
                  <a:solidFill>
                    <a:srgbClr val="C00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209" name="Group 208"/>
          <p:cNvGrpSpPr/>
          <p:nvPr/>
        </p:nvGrpSpPr>
        <p:grpSpPr>
          <a:xfrm>
            <a:off x="3684731" y="3816079"/>
            <a:ext cx="4022768" cy="73844"/>
            <a:chOff x="2607101" y="2677048"/>
            <a:chExt cx="4195572" cy="84925"/>
          </a:xfrm>
        </p:grpSpPr>
        <p:sp>
          <p:nvSpPr>
            <p:cNvPr id="210" name="Freeform 209"/>
            <p:cNvSpPr/>
            <p:nvPr/>
          </p:nvSpPr>
          <p:spPr>
            <a:xfrm>
              <a:off x="2988101" y="2677048"/>
              <a:ext cx="3434236" cy="84925"/>
            </a:xfrm>
            <a:custGeom>
              <a:avLst/>
              <a:gdLst>
                <a:gd name="connsiteX0" fmla="*/ 0 w 3434236"/>
                <a:gd name="connsiteY0" fmla="*/ 20941 h 20941"/>
                <a:gd name="connsiteX1" fmla="*/ 3434236 w 3434236"/>
                <a:gd name="connsiteY1" fmla="*/ 0 h 20941"/>
                <a:gd name="connsiteX0" fmla="*/ 0 w 3434236"/>
                <a:gd name="connsiteY0" fmla="*/ 31992 h 31992"/>
                <a:gd name="connsiteX1" fmla="*/ 3434236 w 3434236"/>
                <a:gd name="connsiteY1" fmla="*/ 11051 h 31992"/>
                <a:gd name="connsiteX0" fmla="*/ 0 w 3434236"/>
                <a:gd name="connsiteY0" fmla="*/ 45953 h 45953"/>
                <a:gd name="connsiteX1" fmla="*/ 3434236 w 3434236"/>
                <a:gd name="connsiteY1" fmla="*/ 25012 h 45953"/>
                <a:gd name="connsiteX0" fmla="*/ 0 w 3434236"/>
                <a:gd name="connsiteY0" fmla="*/ 64567 h 64567"/>
                <a:gd name="connsiteX1" fmla="*/ 3434236 w 3434236"/>
                <a:gd name="connsiteY1" fmla="*/ 43626 h 64567"/>
                <a:gd name="connsiteX0" fmla="*/ 0 w 3434236"/>
                <a:gd name="connsiteY0" fmla="*/ 84925 h 84925"/>
                <a:gd name="connsiteX1" fmla="*/ 3434236 w 3434236"/>
                <a:gd name="connsiteY1" fmla="*/ 63984 h 8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4236" h="84925">
                  <a:moveTo>
                    <a:pt x="0" y="84925"/>
                  </a:moveTo>
                  <a:cubicBezTo>
                    <a:pt x="1145909" y="0"/>
                    <a:pt x="2196422" y="20358"/>
                    <a:pt x="3434236" y="63984"/>
                  </a:cubicBezTo>
                </a:path>
              </a:pathLst>
            </a:cu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607101" y="2677048"/>
              <a:ext cx="385572" cy="77724"/>
            </a:xfrm>
            <a:custGeom>
              <a:avLst/>
              <a:gdLst>
                <a:gd name="connsiteX0" fmla="*/ 0 w 385572"/>
                <a:gd name="connsiteY0" fmla="*/ 0 h 77724"/>
                <a:gd name="connsiteX1" fmla="*/ 365760 w 385572"/>
                <a:gd name="connsiteY1" fmla="*/ 64008 h 77724"/>
                <a:gd name="connsiteX2" fmla="*/ 118872 w 385572"/>
                <a:gd name="connsiteY2" fmla="*/ 77724 h 77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572" h="77724">
                  <a:moveTo>
                    <a:pt x="0" y="0"/>
                  </a:moveTo>
                  <a:cubicBezTo>
                    <a:pt x="172974" y="25527"/>
                    <a:pt x="345948" y="51054"/>
                    <a:pt x="365760" y="64008"/>
                  </a:cubicBezTo>
                  <a:cubicBezTo>
                    <a:pt x="385572" y="76962"/>
                    <a:pt x="252222" y="77343"/>
                    <a:pt x="118872" y="77724"/>
                  </a:cubicBezTo>
                </a:path>
              </a:pathLst>
            </a:cu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 flipH="1">
              <a:off x="6417101" y="2677048"/>
              <a:ext cx="385572" cy="77724"/>
            </a:xfrm>
            <a:custGeom>
              <a:avLst/>
              <a:gdLst>
                <a:gd name="connsiteX0" fmla="*/ 0 w 385572"/>
                <a:gd name="connsiteY0" fmla="*/ 0 h 77724"/>
                <a:gd name="connsiteX1" fmla="*/ 365760 w 385572"/>
                <a:gd name="connsiteY1" fmla="*/ 64008 h 77724"/>
                <a:gd name="connsiteX2" fmla="*/ 118872 w 385572"/>
                <a:gd name="connsiteY2" fmla="*/ 77724 h 77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572" h="77724">
                  <a:moveTo>
                    <a:pt x="0" y="0"/>
                  </a:moveTo>
                  <a:cubicBezTo>
                    <a:pt x="172974" y="25527"/>
                    <a:pt x="345948" y="51054"/>
                    <a:pt x="365760" y="64008"/>
                  </a:cubicBezTo>
                  <a:cubicBezTo>
                    <a:pt x="385572" y="76962"/>
                    <a:pt x="252222" y="77343"/>
                    <a:pt x="118872" y="77724"/>
                  </a:cubicBezTo>
                </a:path>
              </a:pathLst>
            </a:cu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3612482" y="1089174"/>
            <a:ext cx="5363878" cy="2368252"/>
            <a:chOff x="2097410" y="3530003"/>
            <a:chExt cx="5363878" cy="2368252"/>
          </a:xfrm>
        </p:grpSpPr>
        <p:sp>
          <p:nvSpPr>
            <p:cNvPr id="246" name="Freeform 245"/>
            <p:cNvSpPr/>
            <p:nvPr/>
          </p:nvSpPr>
          <p:spPr>
            <a:xfrm>
              <a:off x="2097410" y="3796518"/>
              <a:ext cx="5363878" cy="2101737"/>
            </a:xfrm>
            <a:custGeom>
              <a:avLst/>
              <a:gdLst>
                <a:gd name="connsiteX0" fmla="*/ 4864925 w 6022769"/>
                <a:gd name="connsiteY0" fmla="*/ 273132 h 2735282"/>
                <a:gd name="connsiteX1" fmla="*/ 1432956 w 6022769"/>
                <a:gd name="connsiteY1" fmla="*/ 332508 h 2735282"/>
                <a:gd name="connsiteX2" fmla="*/ 43543 w 6022769"/>
                <a:gd name="connsiteY2" fmla="*/ 2149433 h 2735282"/>
                <a:gd name="connsiteX3" fmla="*/ 1171699 w 6022769"/>
                <a:gd name="connsiteY3" fmla="*/ 1971303 h 2735282"/>
                <a:gd name="connsiteX4" fmla="*/ 2157351 w 6022769"/>
                <a:gd name="connsiteY4" fmla="*/ 2576945 h 2735282"/>
                <a:gd name="connsiteX5" fmla="*/ 3368634 w 6022769"/>
                <a:gd name="connsiteY5" fmla="*/ 2636321 h 2735282"/>
                <a:gd name="connsiteX6" fmla="*/ 4841174 w 6022769"/>
                <a:gd name="connsiteY6" fmla="*/ 2624446 h 2735282"/>
                <a:gd name="connsiteX7" fmla="*/ 6016831 w 6022769"/>
                <a:gd name="connsiteY7" fmla="*/ 1971303 h 2735282"/>
                <a:gd name="connsiteX8" fmla="*/ 4864925 w 6022769"/>
                <a:gd name="connsiteY8" fmla="*/ 273132 h 2735282"/>
                <a:gd name="connsiteX0" fmla="*/ 4864925 w 6016831"/>
                <a:gd name="connsiteY0" fmla="*/ 273132 h 2735282"/>
                <a:gd name="connsiteX1" fmla="*/ 1432956 w 6016831"/>
                <a:gd name="connsiteY1" fmla="*/ 332508 h 2735282"/>
                <a:gd name="connsiteX2" fmla="*/ 43543 w 6016831"/>
                <a:gd name="connsiteY2" fmla="*/ 2149433 h 2735282"/>
                <a:gd name="connsiteX3" fmla="*/ 1171699 w 6016831"/>
                <a:gd name="connsiteY3" fmla="*/ 1971303 h 2735282"/>
                <a:gd name="connsiteX4" fmla="*/ 2157351 w 6016831"/>
                <a:gd name="connsiteY4" fmla="*/ 2576945 h 2735282"/>
                <a:gd name="connsiteX5" fmla="*/ 3368634 w 6016831"/>
                <a:gd name="connsiteY5" fmla="*/ 2636321 h 2735282"/>
                <a:gd name="connsiteX6" fmla="*/ 4841174 w 6016831"/>
                <a:gd name="connsiteY6" fmla="*/ 2624446 h 2735282"/>
                <a:gd name="connsiteX7" fmla="*/ 6016831 w 6016831"/>
                <a:gd name="connsiteY7" fmla="*/ 1971303 h 2735282"/>
                <a:gd name="connsiteX8" fmla="*/ 4864925 w 6016831"/>
                <a:gd name="connsiteY8" fmla="*/ 273132 h 2735282"/>
                <a:gd name="connsiteX0" fmla="*/ 4864925 w 6016831"/>
                <a:gd name="connsiteY0" fmla="*/ 273132 h 2735282"/>
                <a:gd name="connsiteX1" fmla="*/ 1432956 w 6016831"/>
                <a:gd name="connsiteY1" fmla="*/ 332508 h 2735282"/>
                <a:gd name="connsiteX2" fmla="*/ 43543 w 6016831"/>
                <a:gd name="connsiteY2" fmla="*/ 2149433 h 2735282"/>
                <a:gd name="connsiteX3" fmla="*/ 1171699 w 6016831"/>
                <a:gd name="connsiteY3" fmla="*/ 1971303 h 2735282"/>
                <a:gd name="connsiteX4" fmla="*/ 2157351 w 6016831"/>
                <a:gd name="connsiteY4" fmla="*/ 2576945 h 2735282"/>
                <a:gd name="connsiteX5" fmla="*/ 3368634 w 6016831"/>
                <a:gd name="connsiteY5" fmla="*/ 2636321 h 2735282"/>
                <a:gd name="connsiteX6" fmla="*/ 4841174 w 6016831"/>
                <a:gd name="connsiteY6" fmla="*/ 2624446 h 2735282"/>
                <a:gd name="connsiteX7" fmla="*/ 6016831 w 6016831"/>
                <a:gd name="connsiteY7" fmla="*/ 1971303 h 2735282"/>
                <a:gd name="connsiteX8" fmla="*/ 4864925 w 6016831"/>
                <a:gd name="connsiteY8" fmla="*/ 273132 h 2735282"/>
                <a:gd name="connsiteX0" fmla="*/ 4864925 w 6016831"/>
                <a:gd name="connsiteY0" fmla="*/ 273132 h 2735282"/>
                <a:gd name="connsiteX1" fmla="*/ 1432956 w 6016831"/>
                <a:gd name="connsiteY1" fmla="*/ 332508 h 2735282"/>
                <a:gd name="connsiteX2" fmla="*/ 43543 w 6016831"/>
                <a:gd name="connsiteY2" fmla="*/ 2149433 h 2735282"/>
                <a:gd name="connsiteX3" fmla="*/ 1171699 w 6016831"/>
                <a:gd name="connsiteY3" fmla="*/ 1971303 h 2735282"/>
                <a:gd name="connsiteX4" fmla="*/ 2157351 w 6016831"/>
                <a:gd name="connsiteY4" fmla="*/ 2576945 h 2735282"/>
                <a:gd name="connsiteX5" fmla="*/ 3368634 w 6016831"/>
                <a:gd name="connsiteY5" fmla="*/ 2636321 h 2735282"/>
                <a:gd name="connsiteX6" fmla="*/ 4841174 w 6016831"/>
                <a:gd name="connsiteY6" fmla="*/ 2624446 h 2735282"/>
                <a:gd name="connsiteX7" fmla="*/ 6016831 w 6016831"/>
                <a:gd name="connsiteY7" fmla="*/ 1971303 h 2735282"/>
                <a:gd name="connsiteX8" fmla="*/ 4864925 w 6016831"/>
                <a:gd name="connsiteY8" fmla="*/ 273132 h 2735282"/>
                <a:gd name="connsiteX0" fmla="*/ 4864925 w 6016831"/>
                <a:gd name="connsiteY0" fmla="*/ 253341 h 2715491"/>
                <a:gd name="connsiteX1" fmla="*/ 1432956 w 6016831"/>
                <a:gd name="connsiteY1" fmla="*/ 312717 h 2715491"/>
                <a:gd name="connsiteX2" fmla="*/ 43543 w 6016831"/>
                <a:gd name="connsiteY2" fmla="*/ 2129642 h 2715491"/>
                <a:gd name="connsiteX3" fmla="*/ 1171699 w 6016831"/>
                <a:gd name="connsiteY3" fmla="*/ 1951512 h 2715491"/>
                <a:gd name="connsiteX4" fmla="*/ 2157351 w 6016831"/>
                <a:gd name="connsiteY4" fmla="*/ 2557154 h 2715491"/>
                <a:gd name="connsiteX5" fmla="*/ 3368634 w 6016831"/>
                <a:gd name="connsiteY5" fmla="*/ 2616530 h 2715491"/>
                <a:gd name="connsiteX6" fmla="*/ 4841174 w 6016831"/>
                <a:gd name="connsiteY6" fmla="*/ 2604655 h 2715491"/>
                <a:gd name="connsiteX7" fmla="*/ 6016831 w 6016831"/>
                <a:gd name="connsiteY7" fmla="*/ 1951512 h 2715491"/>
                <a:gd name="connsiteX8" fmla="*/ 4864925 w 6016831"/>
                <a:gd name="connsiteY8" fmla="*/ 253341 h 2715491"/>
                <a:gd name="connsiteX0" fmla="*/ 4864925 w 6016831"/>
                <a:gd name="connsiteY0" fmla="*/ 0 h 2462150"/>
                <a:gd name="connsiteX1" fmla="*/ 1432956 w 6016831"/>
                <a:gd name="connsiteY1" fmla="*/ 59376 h 2462150"/>
                <a:gd name="connsiteX2" fmla="*/ 43543 w 6016831"/>
                <a:gd name="connsiteY2" fmla="*/ 1876301 h 2462150"/>
                <a:gd name="connsiteX3" fmla="*/ 1171699 w 6016831"/>
                <a:gd name="connsiteY3" fmla="*/ 1698171 h 2462150"/>
                <a:gd name="connsiteX4" fmla="*/ 2157351 w 6016831"/>
                <a:gd name="connsiteY4" fmla="*/ 2303813 h 2462150"/>
                <a:gd name="connsiteX5" fmla="*/ 3368634 w 6016831"/>
                <a:gd name="connsiteY5" fmla="*/ 2363189 h 2462150"/>
                <a:gd name="connsiteX6" fmla="*/ 4841174 w 6016831"/>
                <a:gd name="connsiteY6" fmla="*/ 2351314 h 2462150"/>
                <a:gd name="connsiteX7" fmla="*/ 6016831 w 6016831"/>
                <a:gd name="connsiteY7" fmla="*/ 1698171 h 2462150"/>
                <a:gd name="connsiteX8" fmla="*/ 4864925 w 6016831"/>
                <a:gd name="connsiteY8" fmla="*/ 0 h 2462150"/>
                <a:gd name="connsiteX0" fmla="*/ 4864925 w 6016831"/>
                <a:gd name="connsiteY0" fmla="*/ 0 h 2462150"/>
                <a:gd name="connsiteX1" fmla="*/ 1432956 w 6016831"/>
                <a:gd name="connsiteY1" fmla="*/ 59376 h 2462150"/>
                <a:gd name="connsiteX2" fmla="*/ 43543 w 6016831"/>
                <a:gd name="connsiteY2" fmla="*/ 1876301 h 2462150"/>
                <a:gd name="connsiteX3" fmla="*/ 1171699 w 6016831"/>
                <a:gd name="connsiteY3" fmla="*/ 1698171 h 2462150"/>
                <a:gd name="connsiteX4" fmla="*/ 2157351 w 6016831"/>
                <a:gd name="connsiteY4" fmla="*/ 2303813 h 2462150"/>
                <a:gd name="connsiteX5" fmla="*/ 3368634 w 6016831"/>
                <a:gd name="connsiteY5" fmla="*/ 2363189 h 2462150"/>
                <a:gd name="connsiteX6" fmla="*/ 4841174 w 6016831"/>
                <a:gd name="connsiteY6" fmla="*/ 2351314 h 2462150"/>
                <a:gd name="connsiteX7" fmla="*/ 6016831 w 6016831"/>
                <a:gd name="connsiteY7" fmla="*/ 1698171 h 2462150"/>
                <a:gd name="connsiteX8" fmla="*/ 4864925 w 6016831"/>
                <a:gd name="connsiteY8" fmla="*/ 0 h 2462150"/>
                <a:gd name="connsiteX0" fmla="*/ 4864925 w 6016831"/>
                <a:gd name="connsiteY0" fmla="*/ 0 h 2462150"/>
                <a:gd name="connsiteX1" fmla="*/ 1432956 w 6016831"/>
                <a:gd name="connsiteY1" fmla="*/ 59376 h 2462150"/>
                <a:gd name="connsiteX2" fmla="*/ 43543 w 6016831"/>
                <a:gd name="connsiteY2" fmla="*/ 1876301 h 2462150"/>
                <a:gd name="connsiteX3" fmla="*/ 1171699 w 6016831"/>
                <a:gd name="connsiteY3" fmla="*/ 1698171 h 2462150"/>
                <a:gd name="connsiteX4" fmla="*/ 2157351 w 6016831"/>
                <a:gd name="connsiteY4" fmla="*/ 2303813 h 2462150"/>
                <a:gd name="connsiteX5" fmla="*/ 3368634 w 6016831"/>
                <a:gd name="connsiteY5" fmla="*/ 2363189 h 2462150"/>
                <a:gd name="connsiteX6" fmla="*/ 4841174 w 6016831"/>
                <a:gd name="connsiteY6" fmla="*/ 2351314 h 2462150"/>
                <a:gd name="connsiteX7" fmla="*/ 6016831 w 6016831"/>
                <a:gd name="connsiteY7" fmla="*/ 1698171 h 2462150"/>
                <a:gd name="connsiteX8" fmla="*/ 4864925 w 6016831"/>
                <a:gd name="connsiteY8" fmla="*/ 0 h 2462150"/>
                <a:gd name="connsiteX0" fmla="*/ 4864925 w 6016831"/>
                <a:gd name="connsiteY0" fmla="*/ 0 h 2462150"/>
                <a:gd name="connsiteX1" fmla="*/ 1432956 w 6016831"/>
                <a:gd name="connsiteY1" fmla="*/ 59376 h 2462150"/>
                <a:gd name="connsiteX2" fmla="*/ 43543 w 6016831"/>
                <a:gd name="connsiteY2" fmla="*/ 1876301 h 2462150"/>
                <a:gd name="connsiteX3" fmla="*/ 1171699 w 6016831"/>
                <a:gd name="connsiteY3" fmla="*/ 1698171 h 2462150"/>
                <a:gd name="connsiteX4" fmla="*/ 2157351 w 6016831"/>
                <a:gd name="connsiteY4" fmla="*/ 2303813 h 2462150"/>
                <a:gd name="connsiteX5" fmla="*/ 3368634 w 6016831"/>
                <a:gd name="connsiteY5" fmla="*/ 2363189 h 2462150"/>
                <a:gd name="connsiteX6" fmla="*/ 4841174 w 6016831"/>
                <a:gd name="connsiteY6" fmla="*/ 2351314 h 2462150"/>
                <a:gd name="connsiteX7" fmla="*/ 6016831 w 6016831"/>
                <a:gd name="connsiteY7" fmla="*/ 1698171 h 2462150"/>
                <a:gd name="connsiteX8" fmla="*/ 4864925 w 6016831"/>
                <a:gd name="connsiteY8" fmla="*/ 0 h 2462150"/>
                <a:gd name="connsiteX0" fmla="*/ 4864925 w 6016831"/>
                <a:gd name="connsiteY0" fmla="*/ 0 h 2462150"/>
                <a:gd name="connsiteX1" fmla="*/ 1432956 w 6016831"/>
                <a:gd name="connsiteY1" fmla="*/ 59376 h 2462150"/>
                <a:gd name="connsiteX2" fmla="*/ 43543 w 6016831"/>
                <a:gd name="connsiteY2" fmla="*/ 1876301 h 2462150"/>
                <a:gd name="connsiteX3" fmla="*/ 1171699 w 6016831"/>
                <a:gd name="connsiteY3" fmla="*/ 1698171 h 2462150"/>
                <a:gd name="connsiteX4" fmla="*/ 2157351 w 6016831"/>
                <a:gd name="connsiteY4" fmla="*/ 2303813 h 2462150"/>
                <a:gd name="connsiteX5" fmla="*/ 3368634 w 6016831"/>
                <a:gd name="connsiteY5" fmla="*/ 2363189 h 2462150"/>
                <a:gd name="connsiteX6" fmla="*/ 4841174 w 6016831"/>
                <a:gd name="connsiteY6" fmla="*/ 2351314 h 2462150"/>
                <a:gd name="connsiteX7" fmla="*/ 6016831 w 6016831"/>
                <a:gd name="connsiteY7" fmla="*/ 1698171 h 2462150"/>
                <a:gd name="connsiteX8" fmla="*/ 4864925 w 6016831"/>
                <a:gd name="connsiteY8" fmla="*/ 0 h 2462150"/>
                <a:gd name="connsiteX0" fmla="*/ 4864925 w 6016831"/>
                <a:gd name="connsiteY0" fmla="*/ 0 h 2462150"/>
                <a:gd name="connsiteX1" fmla="*/ 1432956 w 6016831"/>
                <a:gd name="connsiteY1" fmla="*/ 59376 h 2462150"/>
                <a:gd name="connsiteX2" fmla="*/ 43543 w 6016831"/>
                <a:gd name="connsiteY2" fmla="*/ 1876301 h 2462150"/>
                <a:gd name="connsiteX3" fmla="*/ 1171699 w 6016831"/>
                <a:gd name="connsiteY3" fmla="*/ 1698171 h 2462150"/>
                <a:gd name="connsiteX4" fmla="*/ 2157351 w 6016831"/>
                <a:gd name="connsiteY4" fmla="*/ 2303813 h 2462150"/>
                <a:gd name="connsiteX5" fmla="*/ 3368634 w 6016831"/>
                <a:gd name="connsiteY5" fmla="*/ 2363189 h 2462150"/>
                <a:gd name="connsiteX6" fmla="*/ 4841174 w 6016831"/>
                <a:gd name="connsiteY6" fmla="*/ 2351314 h 2462150"/>
                <a:gd name="connsiteX7" fmla="*/ 6016831 w 6016831"/>
                <a:gd name="connsiteY7" fmla="*/ 1698171 h 2462150"/>
                <a:gd name="connsiteX8" fmla="*/ 4864925 w 6016831"/>
                <a:gd name="connsiteY8" fmla="*/ 0 h 2462150"/>
                <a:gd name="connsiteX0" fmla="*/ 4864925 w 6016831"/>
                <a:gd name="connsiteY0" fmla="*/ 0 h 2462150"/>
                <a:gd name="connsiteX1" fmla="*/ 1432956 w 6016831"/>
                <a:gd name="connsiteY1" fmla="*/ 59376 h 2462150"/>
                <a:gd name="connsiteX2" fmla="*/ 43543 w 6016831"/>
                <a:gd name="connsiteY2" fmla="*/ 1876301 h 2462150"/>
                <a:gd name="connsiteX3" fmla="*/ 1171699 w 6016831"/>
                <a:gd name="connsiteY3" fmla="*/ 1698171 h 2462150"/>
                <a:gd name="connsiteX4" fmla="*/ 1124197 w 6016831"/>
                <a:gd name="connsiteY4" fmla="*/ 2018804 h 2462150"/>
                <a:gd name="connsiteX5" fmla="*/ 2157351 w 6016831"/>
                <a:gd name="connsiteY5" fmla="*/ 2303813 h 2462150"/>
                <a:gd name="connsiteX6" fmla="*/ 3368634 w 6016831"/>
                <a:gd name="connsiteY6" fmla="*/ 2363189 h 2462150"/>
                <a:gd name="connsiteX7" fmla="*/ 4841174 w 6016831"/>
                <a:gd name="connsiteY7" fmla="*/ 2351314 h 2462150"/>
                <a:gd name="connsiteX8" fmla="*/ 6016831 w 6016831"/>
                <a:gd name="connsiteY8" fmla="*/ 1698171 h 2462150"/>
                <a:gd name="connsiteX9" fmla="*/ 4864925 w 6016831"/>
                <a:gd name="connsiteY9" fmla="*/ 0 h 2462150"/>
                <a:gd name="connsiteX0" fmla="*/ 4872842 w 6024748"/>
                <a:gd name="connsiteY0" fmla="*/ 0 h 2462150"/>
                <a:gd name="connsiteX1" fmla="*/ 1440873 w 6024748"/>
                <a:gd name="connsiteY1" fmla="*/ 59376 h 2462150"/>
                <a:gd name="connsiteX2" fmla="*/ 51460 w 6024748"/>
                <a:gd name="connsiteY2" fmla="*/ 1876301 h 2462150"/>
                <a:gd name="connsiteX3" fmla="*/ 1132114 w 6024748"/>
                <a:gd name="connsiteY3" fmla="*/ 2018804 h 2462150"/>
                <a:gd name="connsiteX4" fmla="*/ 2165268 w 6024748"/>
                <a:gd name="connsiteY4" fmla="*/ 2303813 h 2462150"/>
                <a:gd name="connsiteX5" fmla="*/ 3376551 w 6024748"/>
                <a:gd name="connsiteY5" fmla="*/ 2363189 h 2462150"/>
                <a:gd name="connsiteX6" fmla="*/ 4849091 w 6024748"/>
                <a:gd name="connsiteY6" fmla="*/ 2351314 h 2462150"/>
                <a:gd name="connsiteX7" fmla="*/ 6024748 w 6024748"/>
                <a:gd name="connsiteY7" fmla="*/ 1698171 h 2462150"/>
                <a:gd name="connsiteX8" fmla="*/ 4872842 w 6024748"/>
                <a:gd name="connsiteY8" fmla="*/ 0 h 2462150"/>
                <a:gd name="connsiteX0" fmla="*/ 4872842 w 6024748"/>
                <a:gd name="connsiteY0" fmla="*/ 0 h 2462150"/>
                <a:gd name="connsiteX1" fmla="*/ 1440873 w 6024748"/>
                <a:gd name="connsiteY1" fmla="*/ 59376 h 2462150"/>
                <a:gd name="connsiteX2" fmla="*/ 51460 w 6024748"/>
                <a:gd name="connsiteY2" fmla="*/ 1876301 h 2462150"/>
                <a:gd name="connsiteX3" fmla="*/ 1132114 w 6024748"/>
                <a:gd name="connsiteY3" fmla="*/ 2018804 h 2462150"/>
                <a:gd name="connsiteX4" fmla="*/ 1284514 w 6024748"/>
                <a:gd name="connsiteY4" fmla="*/ 1725879 h 2462150"/>
                <a:gd name="connsiteX5" fmla="*/ 2165268 w 6024748"/>
                <a:gd name="connsiteY5" fmla="*/ 2303813 h 2462150"/>
                <a:gd name="connsiteX6" fmla="*/ 3376551 w 6024748"/>
                <a:gd name="connsiteY6" fmla="*/ 2363189 h 2462150"/>
                <a:gd name="connsiteX7" fmla="*/ 4849091 w 6024748"/>
                <a:gd name="connsiteY7" fmla="*/ 2351314 h 2462150"/>
                <a:gd name="connsiteX8" fmla="*/ 6024748 w 6024748"/>
                <a:gd name="connsiteY8" fmla="*/ 1698171 h 2462150"/>
                <a:gd name="connsiteX9" fmla="*/ 4872842 w 6024748"/>
                <a:gd name="connsiteY9" fmla="*/ 0 h 2462150"/>
                <a:gd name="connsiteX0" fmla="*/ 4847442 w 5999348"/>
                <a:gd name="connsiteY0" fmla="*/ 0 h 2462150"/>
                <a:gd name="connsiteX1" fmla="*/ 1415473 w 5999348"/>
                <a:gd name="connsiteY1" fmla="*/ 59376 h 2462150"/>
                <a:gd name="connsiteX2" fmla="*/ 26060 w 5999348"/>
                <a:gd name="connsiteY2" fmla="*/ 1876301 h 2462150"/>
                <a:gd name="connsiteX3" fmla="*/ 1259114 w 5999348"/>
                <a:gd name="connsiteY3" fmla="*/ 1725879 h 2462150"/>
                <a:gd name="connsiteX4" fmla="*/ 2139868 w 5999348"/>
                <a:gd name="connsiteY4" fmla="*/ 2303813 h 2462150"/>
                <a:gd name="connsiteX5" fmla="*/ 3351151 w 5999348"/>
                <a:gd name="connsiteY5" fmla="*/ 2363189 h 2462150"/>
                <a:gd name="connsiteX6" fmla="*/ 4823691 w 5999348"/>
                <a:gd name="connsiteY6" fmla="*/ 2351314 h 2462150"/>
                <a:gd name="connsiteX7" fmla="*/ 5999348 w 5999348"/>
                <a:gd name="connsiteY7" fmla="*/ 1698171 h 2462150"/>
                <a:gd name="connsiteX8" fmla="*/ 4847442 w 5999348"/>
                <a:gd name="connsiteY8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2113808 w 5973288"/>
                <a:gd name="connsiteY3" fmla="*/ 2303813 h 2462150"/>
                <a:gd name="connsiteX4" fmla="*/ 3325091 w 5973288"/>
                <a:gd name="connsiteY4" fmla="*/ 2363189 h 2462150"/>
                <a:gd name="connsiteX5" fmla="*/ 4797631 w 5973288"/>
                <a:gd name="connsiteY5" fmla="*/ 2351314 h 2462150"/>
                <a:gd name="connsiteX6" fmla="*/ 5973288 w 5973288"/>
                <a:gd name="connsiteY6" fmla="*/ 1698171 h 2462150"/>
                <a:gd name="connsiteX7" fmla="*/ 4821382 w 5973288"/>
                <a:gd name="connsiteY7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2113808 w 5973288"/>
                <a:gd name="connsiteY3" fmla="*/ 2303813 h 2462150"/>
                <a:gd name="connsiteX4" fmla="*/ 3325091 w 5973288"/>
                <a:gd name="connsiteY4" fmla="*/ 2363189 h 2462150"/>
                <a:gd name="connsiteX5" fmla="*/ 4797631 w 5973288"/>
                <a:gd name="connsiteY5" fmla="*/ 2351314 h 2462150"/>
                <a:gd name="connsiteX6" fmla="*/ 5973288 w 5973288"/>
                <a:gd name="connsiteY6" fmla="*/ 1698171 h 2462150"/>
                <a:gd name="connsiteX7" fmla="*/ 4821382 w 5973288"/>
                <a:gd name="connsiteY7" fmla="*/ 0 h 2462150"/>
                <a:gd name="connsiteX0" fmla="*/ 4821382 w 5973288"/>
                <a:gd name="connsiteY0" fmla="*/ 0 h 2467099"/>
                <a:gd name="connsiteX1" fmla="*/ 1389413 w 5973288"/>
                <a:gd name="connsiteY1" fmla="*/ 59376 h 2467099"/>
                <a:gd name="connsiteX2" fmla="*/ 0 w 5973288"/>
                <a:gd name="connsiteY2" fmla="*/ 1876301 h 2467099"/>
                <a:gd name="connsiteX3" fmla="*/ 2113808 w 5973288"/>
                <a:gd name="connsiteY3" fmla="*/ 2303813 h 2467099"/>
                <a:gd name="connsiteX4" fmla="*/ 3325091 w 5973288"/>
                <a:gd name="connsiteY4" fmla="*/ 2363189 h 2467099"/>
                <a:gd name="connsiteX5" fmla="*/ 4797631 w 5973288"/>
                <a:gd name="connsiteY5" fmla="*/ 2351314 h 2467099"/>
                <a:gd name="connsiteX6" fmla="*/ 5973288 w 5973288"/>
                <a:gd name="connsiteY6" fmla="*/ 1698171 h 2467099"/>
                <a:gd name="connsiteX7" fmla="*/ 4821382 w 5973288"/>
                <a:gd name="connsiteY7" fmla="*/ 0 h 2467099"/>
                <a:gd name="connsiteX0" fmla="*/ 4821382 w 5973288"/>
                <a:gd name="connsiteY0" fmla="*/ 0 h 2693060"/>
                <a:gd name="connsiteX1" fmla="*/ 1389413 w 5973288"/>
                <a:gd name="connsiteY1" fmla="*/ 59376 h 2693060"/>
                <a:gd name="connsiteX2" fmla="*/ 0 w 5973288"/>
                <a:gd name="connsiteY2" fmla="*/ 1876301 h 2693060"/>
                <a:gd name="connsiteX3" fmla="*/ 2113808 w 5973288"/>
                <a:gd name="connsiteY3" fmla="*/ 2303813 h 2693060"/>
                <a:gd name="connsiteX4" fmla="*/ 3325091 w 5973288"/>
                <a:gd name="connsiteY4" fmla="*/ 2363189 h 2693060"/>
                <a:gd name="connsiteX5" fmla="*/ 4797631 w 5973288"/>
                <a:gd name="connsiteY5" fmla="*/ 2351314 h 2693060"/>
                <a:gd name="connsiteX6" fmla="*/ 5973288 w 5973288"/>
                <a:gd name="connsiteY6" fmla="*/ 1698171 h 2693060"/>
                <a:gd name="connsiteX7" fmla="*/ 4821382 w 5973288"/>
                <a:gd name="connsiteY7" fmla="*/ 0 h 269306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5267"/>
                <a:gd name="connsiteY0" fmla="*/ 0 h 2462150"/>
                <a:gd name="connsiteX1" fmla="*/ 1389413 w 5975267"/>
                <a:gd name="connsiteY1" fmla="*/ 59376 h 2462150"/>
                <a:gd name="connsiteX2" fmla="*/ 0 w 5975267"/>
                <a:gd name="connsiteY2" fmla="*/ 1876301 h 2462150"/>
                <a:gd name="connsiteX3" fmla="*/ 3325091 w 5975267"/>
                <a:gd name="connsiteY3" fmla="*/ 2363189 h 2462150"/>
                <a:gd name="connsiteX4" fmla="*/ 4797631 w 5975267"/>
                <a:gd name="connsiteY4" fmla="*/ 2351314 h 2462150"/>
                <a:gd name="connsiteX5" fmla="*/ 4833257 w 5975267"/>
                <a:gd name="connsiteY5" fmla="*/ 2351312 h 2462150"/>
                <a:gd name="connsiteX6" fmla="*/ 5973288 w 5975267"/>
                <a:gd name="connsiteY6" fmla="*/ 1698171 h 2462150"/>
                <a:gd name="connsiteX7" fmla="*/ 4821382 w 5975267"/>
                <a:gd name="connsiteY7" fmla="*/ 0 h 2462150"/>
                <a:gd name="connsiteX0" fmla="*/ 4821382 w 5975267"/>
                <a:gd name="connsiteY0" fmla="*/ 0 h 2462150"/>
                <a:gd name="connsiteX1" fmla="*/ 1389413 w 5975267"/>
                <a:gd name="connsiteY1" fmla="*/ 59376 h 2462150"/>
                <a:gd name="connsiteX2" fmla="*/ 0 w 5975267"/>
                <a:gd name="connsiteY2" fmla="*/ 1876301 h 2462150"/>
                <a:gd name="connsiteX3" fmla="*/ 3325091 w 5975267"/>
                <a:gd name="connsiteY3" fmla="*/ 2363189 h 2462150"/>
                <a:gd name="connsiteX4" fmla="*/ 4797631 w 5975267"/>
                <a:gd name="connsiteY4" fmla="*/ 2351314 h 2462150"/>
                <a:gd name="connsiteX5" fmla="*/ 4833257 w 5975267"/>
                <a:gd name="connsiteY5" fmla="*/ 2351312 h 2462150"/>
                <a:gd name="connsiteX6" fmla="*/ 5973288 w 5975267"/>
                <a:gd name="connsiteY6" fmla="*/ 1698171 h 2462150"/>
                <a:gd name="connsiteX7" fmla="*/ 4821382 w 5975267"/>
                <a:gd name="connsiteY7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3288"/>
                <a:gd name="connsiteY0" fmla="*/ 0 h 2462150"/>
                <a:gd name="connsiteX1" fmla="*/ 1389413 w 5973288"/>
                <a:gd name="connsiteY1" fmla="*/ 59376 h 2462150"/>
                <a:gd name="connsiteX2" fmla="*/ 0 w 5973288"/>
                <a:gd name="connsiteY2" fmla="*/ 1876301 h 2462150"/>
                <a:gd name="connsiteX3" fmla="*/ 3325091 w 5973288"/>
                <a:gd name="connsiteY3" fmla="*/ 2363189 h 2462150"/>
                <a:gd name="connsiteX4" fmla="*/ 4797631 w 5973288"/>
                <a:gd name="connsiteY4" fmla="*/ 2351314 h 2462150"/>
                <a:gd name="connsiteX5" fmla="*/ 5973288 w 5973288"/>
                <a:gd name="connsiteY5" fmla="*/ 1698171 h 2462150"/>
                <a:gd name="connsiteX6" fmla="*/ 4821382 w 5973288"/>
                <a:gd name="connsiteY6" fmla="*/ 0 h 2462150"/>
                <a:gd name="connsiteX0" fmla="*/ 4821382 w 5973288"/>
                <a:gd name="connsiteY0" fmla="*/ 0 h 2363189"/>
                <a:gd name="connsiteX1" fmla="*/ 1389413 w 5973288"/>
                <a:gd name="connsiteY1" fmla="*/ 59376 h 2363189"/>
                <a:gd name="connsiteX2" fmla="*/ 0 w 5973288"/>
                <a:gd name="connsiteY2" fmla="*/ 1876301 h 2363189"/>
                <a:gd name="connsiteX3" fmla="*/ 3325091 w 5973288"/>
                <a:gd name="connsiteY3" fmla="*/ 2363189 h 2363189"/>
                <a:gd name="connsiteX4" fmla="*/ 5973288 w 5973288"/>
                <a:gd name="connsiteY4" fmla="*/ 1698171 h 2363189"/>
                <a:gd name="connsiteX5" fmla="*/ 4821382 w 5973288"/>
                <a:gd name="connsiteY5" fmla="*/ 0 h 2363189"/>
                <a:gd name="connsiteX0" fmla="*/ 4821382 w 5973288"/>
                <a:gd name="connsiteY0" fmla="*/ 0 h 2363189"/>
                <a:gd name="connsiteX1" fmla="*/ 1389413 w 5973288"/>
                <a:gd name="connsiteY1" fmla="*/ 59376 h 2363189"/>
                <a:gd name="connsiteX2" fmla="*/ 0 w 5973288"/>
                <a:gd name="connsiteY2" fmla="*/ 1876301 h 2363189"/>
                <a:gd name="connsiteX3" fmla="*/ 3325091 w 5973288"/>
                <a:gd name="connsiteY3" fmla="*/ 2363189 h 2363189"/>
                <a:gd name="connsiteX4" fmla="*/ 5973288 w 5973288"/>
                <a:gd name="connsiteY4" fmla="*/ 1698171 h 2363189"/>
                <a:gd name="connsiteX5" fmla="*/ 4821382 w 5973288"/>
                <a:gd name="connsiteY5" fmla="*/ 0 h 2363189"/>
                <a:gd name="connsiteX0" fmla="*/ 3325091 w 5973288"/>
                <a:gd name="connsiteY0" fmla="*/ 2363189 h 2454629"/>
                <a:gd name="connsiteX1" fmla="*/ 5973288 w 5973288"/>
                <a:gd name="connsiteY1" fmla="*/ 1698171 h 2454629"/>
                <a:gd name="connsiteX2" fmla="*/ 4821382 w 5973288"/>
                <a:gd name="connsiteY2" fmla="*/ 0 h 2454629"/>
                <a:gd name="connsiteX3" fmla="*/ 1389413 w 5973288"/>
                <a:gd name="connsiteY3" fmla="*/ 59376 h 2454629"/>
                <a:gd name="connsiteX4" fmla="*/ 0 w 5973288"/>
                <a:gd name="connsiteY4" fmla="*/ 1876301 h 2454629"/>
                <a:gd name="connsiteX5" fmla="*/ 3416531 w 5973288"/>
                <a:gd name="connsiteY5" fmla="*/ 2454629 h 2454629"/>
                <a:gd name="connsiteX0" fmla="*/ 3325091 w 5973288"/>
                <a:gd name="connsiteY0" fmla="*/ 2363189 h 2454629"/>
                <a:gd name="connsiteX1" fmla="*/ 5973288 w 5973288"/>
                <a:gd name="connsiteY1" fmla="*/ 1698171 h 2454629"/>
                <a:gd name="connsiteX2" fmla="*/ 4821382 w 5973288"/>
                <a:gd name="connsiteY2" fmla="*/ 0 h 2454629"/>
                <a:gd name="connsiteX3" fmla="*/ 1389413 w 5973288"/>
                <a:gd name="connsiteY3" fmla="*/ 59376 h 2454629"/>
                <a:gd name="connsiteX4" fmla="*/ 0 w 5973288"/>
                <a:gd name="connsiteY4" fmla="*/ 1876301 h 2454629"/>
                <a:gd name="connsiteX5" fmla="*/ 2806931 w 5973288"/>
                <a:gd name="connsiteY5" fmla="*/ 2454629 h 2454629"/>
                <a:gd name="connsiteX0" fmla="*/ 3553691 w 5973288"/>
                <a:gd name="connsiteY0" fmla="*/ 2363189 h 2454629"/>
                <a:gd name="connsiteX1" fmla="*/ 5973288 w 5973288"/>
                <a:gd name="connsiteY1" fmla="*/ 1698171 h 2454629"/>
                <a:gd name="connsiteX2" fmla="*/ 4821382 w 5973288"/>
                <a:gd name="connsiteY2" fmla="*/ 0 h 2454629"/>
                <a:gd name="connsiteX3" fmla="*/ 1389413 w 5973288"/>
                <a:gd name="connsiteY3" fmla="*/ 59376 h 2454629"/>
                <a:gd name="connsiteX4" fmla="*/ 0 w 5973288"/>
                <a:gd name="connsiteY4" fmla="*/ 1876301 h 2454629"/>
                <a:gd name="connsiteX5" fmla="*/ 2806931 w 5973288"/>
                <a:gd name="connsiteY5" fmla="*/ 2454629 h 2454629"/>
                <a:gd name="connsiteX0" fmla="*/ 4010891 w 5973288"/>
                <a:gd name="connsiteY0" fmla="*/ 2363189 h 2454629"/>
                <a:gd name="connsiteX1" fmla="*/ 5973288 w 5973288"/>
                <a:gd name="connsiteY1" fmla="*/ 1698171 h 2454629"/>
                <a:gd name="connsiteX2" fmla="*/ 4821382 w 5973288"/>
                <a:gd name="connsiteY2" fmla="*/ 0 h 2454629"/>
                <a:gd name="connsiteX3" fmla="*/ 1389413 w 5973288"/>
                <a:gd name="connsiteY3" fmla="*/ 59376 h 2454629"/>
                <a:gd name="connsiteX4" fmla="*/ 0 w 5973288"/>
                <a:gd name="connsiteY4" fmla="*/ 1876301 h 2454629"/>
                <a:gd name="connsiteX5" fmla="*/ 2806931 w 5973288"/>
                <a:gd name="connsiteY5" fmla="*/ 2454629 h 2454629"/>
                <a:gd name="connsiteX0" fmla="*/ 4010891 w 5973288"/>
                <a:gd name="connsiteY0" fmla="*/ 2363189 h 2363189"/>
                <a:gd name="connsiteX1" fmla="*/ 5973288 w 5973288"/>
                <a:gd name="connsiteY1" fmla="*/ 1698171 h 2363189"/>
                <a:gd name="connsiteX2" fmla="*/ 4821382 w 5973288"/>
                <a:gd name="connsiteY2" fmla="*/ 0 h 2363189"/>
                <a:gd name="connsiteX3" fmla="*/ 1389413 w 5973288"/>
                <a:gd name="connsiteY3" fmla="*/ 59376 h 2363189"/>
                <a:gd name="connsiteX4" fmla="*/ 0 w 5973288"/>
                <a:gd name="connsiteY4" fmla="*/ 1876301 h 2363189"/>
                <a:gd name="connsiteX5" fmla="*/ 2273531 w 5973288"/>
                <a:gd name="connsiteY5" fmla="*/ 2302229 h 2363189"/>
                <a:gd name="connsiteX0" fmla="*/ 4010891 w 5973288"/>
                <a:gd name="connsiteY0" fmla="*/ 2363189 h 2363189"/>
                <a:gd name="connsiteX1" fmla="*/ 5973288 w 5973288"/>
                <a:gd name="connsiteY1" fmla="*/ 1698171 h 2363189"/>
                <a:gd name="connsiteX2" fmla="*/ 4821382 w 5973288"/>
                <a:gd name="connsiteY2" fmla="*/ 0 h 2363189"/>
                <a:gd name="connsiteX3" fmla="*/ 1389413 w 5973288"/>
                <a:gd name="connsiteY3" fmla="*/ 59376 h 2363189"/>
                <a:gd name="connsiteX4" fmla="*/ 0 w 5973288"/>
                <a:gd name="connsiteY4" fmla="*/ 1876301 h 2363189"/>
                <a:gd name="connsiteX5" fmla="*/ 2273531 w 5973288"/>
                <a:gd name="connsiteY5" fmla="*/ 2302229 h 2363189"/>
                <a:gd name="connsiteX0" fmla="*/ 4010891 w 5973288"/>
                <a:gd name="connsiteY0" fmla="*/ 2363189 h 2363189"/>
                <a:gd name="connsiteX1" fmla="*/ 5973288 w 5973288"/>
                <a:gd name="connsiteY1" fmla="*/ 1698171 h 2363189"/>
                <a:gd name="connsiteX2" fmla="*/ 4821382 w 5973288"/>
                <a:gd name="connsiteY2" fmla="*/ 0 h 2363189"/>
                <a:gd name="connsiteX3" fmla="*/ 1389413 w 5973288"/>
                <a:gd name="connsiteY3" fmla="*/ 59376 h 2363189"/>
                <a:gd name="connsiteX4" fmla="*/ 0 w 5973288"/>
                <a:gd name="connsiteY4" fmla="*/ 1876301 h 2363189"/>
                <a:gd name="connsiteX5" fmla="*/ 2273531 w 5973288"/>
                <a:gd name="connsiteY5" fmla="*/ 2302229 h 2363189"/>
                <a:gd name="connsiteX0" fmla="*/ 4163291 w 5973288"/>
                <a:gd name="connsiteY0" fmla="*/ 2210789 h 2302229"/>
                <a:gd name="connsiteX1" fmla="*/ 5973288 w 5973288"/>
                <a:gd name="connsiteY1" fmla="*/ 1698171 h 2302229"/>
                <a:gd name="connsiteX2" fmla="*/ 4821382 w 5973288"/>
                <a:gd name="connsiteY2" fmla="*/ 0 h 2302229"/>
                <a:gd name="connsiteX3" fmla="*/ 1389413 w 5973288"/>
                <a:gd name="connsiteY3" fmla="*/ 59376 h 2302229"/>
                <a:gd name="connsiteX4" fmla="*/ 0 w 5973288"/>
                <a:gd name="connsiteY4" fmla="*/ 1876301 h 2302229"/>
                <a:gd name="connsiteX5" fmla="*/ 2273531 w 5973288"/>
                <a:gd name="connsiteY5" fmla="*/ 2302229 h 2302229"/>
                <a:gd name="connsiteX0" fmla="*/ 4163291 w 5973288"/>
                <a:gd name="connsiteY0" fmla="*/ 2210789 h 2302229"/>
                <a:gd name="connsiteX1" fmla="*/ 5973288 w 5973288"/>
                <a:gd name="connsiteY1" fmla="*/ 1698171 h 2302229"/>
                <a:gd name="connsiteX2" fmla="*/ 4821382 w 5973288"/>
                <a:gd name="connsiteY2" fmla="*/ 0 h 2302229"/>
                <a:gd name="connsiteX3" fmla="*/ 1389413 w 5973288"/>
                <a:gd name="connsiteY3" fmla="*/ 59376 h 2302229"/>
                <a:gd name="connsiteX4" fmla="*/ 0 w 5973288"/>
                <a:gd name="connsiteY4" fmla="*/ 1876301 h 2302229"/>
                <a:gd name="connsiteX5" fmla="*/ 2273531 w 5973288"/>
                <a:gd name="connsiteY5" fmla="*/ 2302229 h 2302229"/>
                <a:gd name="connsiteX0" fmla="*/ 4163291 w 5973288"/>
                <a:gd name="connsiteY0" fmla="*/ 2210789 h 2210789"/>
                <a:gd name="connsiteX1" fmla="*/ 5973288 w 5973288"/>
                <a:gd name="connsiteY1" fmla="*/ 1698171 h 2210789"/>
                <a:gd name="connsiteX2" fmla="*/ 4821382 w 5973288"/>
                <a:gd name="connsiteY2" fmla="*/ 0 h 2210789"/>
                <a:gd name="connsiteX3" fmla="*/ 1389413 w 5973288"/>
                <a:gd name="connsiteY3" fmla="*/ 59376 h 2210789"/>
                <a:gd name="connsiteX4" fmla="*/ 0 w 5973288"/>
                <a:gd name="connsiteY4" fmla="*/ 1876301 h 2210789"/>
                <a:gd name="connsiteX5" fmla="*/ 2121131 w 5973288"/>
                <a:gd name="connsiteY5" fmla="*/ 2149829 h 2210789"/>
                <a:gd name="connsiteX0" fmla="*/ 4163291 w 5973288"/>
                <a:gd name="connsiteY0" fmla="*/ 2210789 h 2302229"/>
                <a:gd name="connsiteX1" fmla="*/ 5973288 w 5973288"/>
                <a:gd name="connsiteY1" fmla="*/ 1698171 h 2302229"/>
                <a:gd name="connsiteX2" fmla="*/ 4821382 w 5973288"/>
                <a:gd name="connsiteY2" fmla="*/ 0 h 2302229"/>
                <a:gd name="connsiteX3" fmla="*/ 1389413 w 5973288"/>
                <a:gd name="connsiteY3" fmla="*/ 59376 h 2302229"/>
                <a:gd name="connsiteX4" fmla="*/ 0 w 5973288"/>
                <a:gd name="connsiteY4" fmla="*/ 1876301 h 2302229"/>
                <a:gd name="connsiteX5" fmla="*/ 2121131 w 5973288"/>
                <a:gd name="connsiteY5" fmla="*/ 2302229 h 2302229"/>
                <a:gd name="connsiteX0" fmla="*/ 4315691 w 5973288"/>
                <a:gd name="connsiteY0" fmla="*/ 2210789 h 2302229"/>
                <a:gd name="connsiteX1" fmla="*/ 5973288 w 5973288"/>
                <a:gd name="connsiteY1" fmla="*/ 1698171 h 2302229"/>
                <a:gd name="connsiteX2" fmla="*/ 4821382 w 5973288"/>
                <a:gd name="connsiteY2" fmla="*/ 0 h 2302229"/>
                <a:gd name="connsiteX3" fmla="*/ 1389413 w 5973288"/>
                <a:gd name="connsiteY3" fmla="*/ 59376 h 2302229"/>
                <a:gd name="connsiteX4" fmla="*/ 0 w 5973288"/>
                <a:gd name="connsiteY4" fmla="*/ 1876301 h 2302229"/>
                <a:gd name="connsiteX5" fmla="*/ 2121131 w 5973288"/>
                <a:gd name="connsiteY5" fmla="*/ 2302229 h 2302229"/>
                <a:gd name="connsiteX0" fmla="*/ 4315691 w 5973288"/>
                <a:gd name="connsiteY0" fmla="*/ 2210789 h 2306121"/>
                <a:gd name="connsiteX1" fmla="*/ 4298867 w 5973288"/>
                <a:gd name="connsiteY1" fmla="*/ 2220685 h 2306121"/>
                <a:gd name="connsiteX2" fmla="*/ 5973288 w 5973288"/>
                <a:gd name="connsiteY2" fmla="*/ 1698171 h 2306121"/>
                <a:gd name="connsiteX3" fmla="*/ 4821382 w 5973288"/>
                <a:gd name="connsiteY3" fmla="*/ 0 h 2306121"/>
                <a:gd name="connsiteX4" fmla="*/ 1389413 w 5973288"/>
                <a:gd name="connsiteY4" fmla="*/ 59376 h 2306121"/>
                <a:gd name="connsiteX5" fmla="*/ 0 w 5973288"/>
                <a:gd name="connsiteY5" fmla="*/ 1876301 h 2306121"/>
                <a:gd name="connsiteX6" fmla="*/ 2121131 w 5973288"/>
                <a:gd name="connsiteY6" fmla="*/ 2302229 h 2306121"/>
                <a:gd name="connsiteX0" fmla="*/ 4315691 w 5973288"/>
                <a:gd name="connsiteY0" fmla="*/ 2210789 h 2306121"/>
                <a:gd name="connsiteX1" fmla="*/ 4298867 w 5973288"/>
                <a:gd name="connsiteY1" fmla="*/ 2220685 h 2306121"/>
                <a:gd name="connsiteX2" fmla="*/ 5973288 w 5973288"/>
                <a:gd name="connsiteY2" fmla="*/ 1698171 h 2306121"/>
                <a:gd name="connsiteX3" fmla="*/ 4821382 w 5973288"/>
                <a:gd name="connsiteY3" fmla="*/ 0 h 2306121"/>
                <a:gd name="connsiteX4" fmla="*/ 1389413 w 5973288"/>
                <a:gd name="connsiteY4" fmla="*/ 59376 h 2306121"/>
                <a:gd name="connsiteX5" fmla="*/ 0 w 5973288"/>
                <a:gd name="connsiteY5" fmla="*/ 1876301 h 2306121"/>
                <a:gd name="connsiteX6" fmla="*/ 2121131 w 5973288"/>
                <a:gd name="connsiteY6" fmla="*/ 2302229 h 2306121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2121131 w 5973288"/>
                <a:gd name="connsiteY6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2121131 w 5973288"/>
                <a:gd name="connsiteY6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2121131 w 5973288"/>
                <a:gd name="connsiteY6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2121131 w 5973288"/>
                <a:gd name="connsiteY6" fmla="*/ 2302229 h 2477984"/>
                <a:gd name="connsiteX0" fmla="*/ 4343400 w 6000997"/>
                <a:gd name="connsiteY0" fmla="*/ 2210789 h 2477984"/>
                <a:gd name="connsiteX1" fmla="*/ 4326576 w 6000997"/>
                <a:gd name="connsiteY1" fmla="*/ 2220685 h 2477984"/>
                <a:gd name="connsiteX2" fmla="*/ 6000997 w 6000997"/>
                <a:gd name="connsiteY2" fmla="*/ 1698171 h 2477984"/>
                <a:gd name="connsiteX3" fmla="*/ 4849091 w 6000997"/>
                <a:gd name="connsiteY3" fmla="*/ 0 h 2477984"/>
                <a:gd name="connsiteX4" fmla="*/ 1417122 w 6000997"/>
                <a:gd name="connsiteY4" fmla="*/ 59376 h 2477984"/>
                <a:gd name="connsiteX5" fmla="*/ 27709 w 6000997"/>
                <a:gd name="connsiteY5" fmla="*/ 1876301 h 2477984"/>
                <a:gd name="connsiteX6" fmla="*/ 1250867 w 6000997"/>
                <a:gd name="connsiteY6" fmla="*/ 1282533 h 2477984"/>
                <a:gd name="connsiteX7" fmla="*/ 2148840 w 6000997"/>
                <a:gd name="connsiteY7" fmla="*/ 2302229 h 2477984"/>
                <a:gd name="connsiteX0" fmla="*/ 4343400 w 6000997"/>
                <a:gd name="connsiteY0" fmla="*/ 2210789 h 2477984"/>
                <a:gd name="connsiteX1" fmla="*/ 4326576 w 6000997"/>
                <a:gd name="connsiteY1" fmla="*/ 2220685 h 2477984"/>
                <a:gd name="connsiteX2" fmla="*/ 6000997 w 6000997"/>
                <a:gd name="connsiteY2" fmla="*/ 1698171 h 2477984"/>
                <a:gd name="connsiteX3" fmla="*/ 4849091 w 6000997"/>
                <a:gd name="connsiteY3" fmla="*/ 0 h 2477984"/>
                <a:gd name="connsiteX4" fmla="*/ 1417122 w 6000997"/>
                <a:gd name="connsiteY4" fmla="*/ 59376 h 2477984"/>
                <a:gd name="connsiteX5" fmla="*/ 27709 w 6000997"/>
                <a:gd name="connsiteY5" fmla="*/ 1876301 h 2477984"/>
                <a:gd name="connsiteX6" fmla="*/ 1250867 w 6000997"/>
                <a:gd name="connsiteY6" fmla="*/ 1282533 h 2477984"/>
                <a:gd name="connsiteX7" fmla="*/ 2148840 w 6000997"/>
                <a:gd name="connsiteY7" fmla="*/ 2302229 h 2477984"/>
                <a:gd name="connsiteX0" fmla="*/ 4343400 w 6000997"/>
                <a:gd name="connsiteY0" fmla="*/ 2210789 h 2477984"/>
                <a:gd name="connsiteX1" fmla="*/ 4326576 w 6000997"/>
                <a:gd name="connsiteY1" fmla="*/ 2220685 h 2477984"/>
                <a:gd name="connsiteX2" fmla="*/ 6000997 w 6000997"/>
                <a:gd name="connsiteY2" fmla="*/ 1698171 h 2477984"/>
                <a:gd name="connsiteX3" fmla="*/ 4849091 w 6000997"/>
                <a:gd name="connsiteY3" fmla="*/ 0 h 2477984"/>
                <a:gd name="connsiteX4" fmla="*/ 1417122 w 6000997"/>
                <a:gd name="connsiteY4" fmla="*/ 59376 h 2477984"/>
                <a:gd name="connsiteX5" fmla="*/ 27709 w 6000997"/>
                <a:gd name="connsiteY5" fmla="*/ 1876301 h 2477984"/>
                <a:gd name="connsiteX6" fmla="*/ 1250867 w 6000997"/>
                <a:gd name="connsiteY6" fmla="*/ 1282533 h 2477984"/>
                <a:gd name="connsiteX7" fmla="*/ 2148840 w 6000997"/>
                <a:gd name="connsiteY7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1223158 w 5973288"/>
                <a:gd name="connsiteY6" fmla="*/ 1282533 h 2477984"/>
                <a:gd name="connsiteX7" fmla="*/ 2121131 w 5973288"/>
                <a:gd name="connsiteY7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1223158 w 5973288"/>
                <a:gd name="connsiteY6" fmla="*/ 1282533 h 2477984"/>
                <a:gd name="connsiteX7" fmla="*/ 2121131 w 5973288"/>
                <a:gd name="connsiteY7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1223158 w 5973288"/>
                <a:gd name="connsiteY6" fmla="*/ 1282533 h 2477984"/>
                <a:gd name="connsiteX7" fmla="*/ 2121131 w 5973288"/>
                <a:gd name="connsiteY7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1223158 w 5973288"/>
                <a:gd name="connsiteY6" fmla="*/ 1282533 h 2477984"/>
                <a:gd name="connsiteX7" fmla="*/ 2121131 w 5973288"/>
                <a:gd name="connsiteY7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1223158 w 5973288"/>
                <a:gd name="connsiteY6" fmla="*/ 1282533 h 2477984"/>
                <a:gd name="connsiteX7" fmla="*/ 2121131 w 5973288"/>
                <a:gd name="connsiteY7" fmla="*/ 2302229 h 2477984"/>
                <a:gd name="connsiteX0" fmla="*/ 4315691 w 5973288"/>
                <a:gd name="connsiteY0" fmla="*/ 2210789 h 2477984"/>
                <a:gd name="connsiteX1" fmla="*/ 4298867 w 5973288"/>
                <a:gd name="connsiteY1" fmla="*/ 2220685 h 2477984"/>
                <a:gd name="connsiteX2" fmla="*/ 5973288 w 5973288"/>
                <a:gd name="connsiteY2" fmla="*/ 1698171 h 2477984"/>
                <a:gd name="connsiteX3" fmla="*/ 4821382 w 5973288"/>
                <a:gd name="connsiteY3" fmla="*/ 0 h 2477984"/>
                <a:gd name="connsiteX4" fmla="*/ 1389413 w 5973288"/>
                <a:gd name="connsiteY4" fmla="*/ 59376 h 2477984"/>
                <a:gd name="connsiteX5" fmla="*/ 0 w 5973288"/>
                <a:gd name="connsiteY5" fmla="*/ 1876301 h 2477984"/>
                <a:gd name="connsiteX6" fmla="*/ 1223158 w 5973288"/>
                <a:gd name="connsiteY6" fmla="*/ 1282533 h 2477984"/>
                <a:gd name="connsiteX7" fmla="*/ 2121131 w 5973288"/>
                <a:gd name="connsiteY7" fmla="*/ 2302229 h 2477984"/>
                <a:gd name="connsiteX0" fmla="*/ 4315691 w 5973288"/>
                <a:gd name="connsiteY0" fmla="*/ 2210789 h 2302229"/>
                <a:gd name="connsiteX1" fmla="*/ 4298867 w 5973288"/>
                <a:gd name="connsiteY1" fmla="*/ 2220685 h 2302229"/>
                <a:gd name="connsiteX2" fmla="*/ 5973288 w 5973288"/>
                <a:gd name="connsiteY2" fmla="*/ 1698171 h 2302229"/>
                <a:gd name="connsiteX3" fmla="*/ 4821382 w 5973288"/>
                <a:gd name="connsiteY3" fmla="*/ 0 h 2302229"/>
                <a:gd name="connsiteX4" fmla="*/ 1389413 w 5973288"/>
                <a:gd name="connsiteY4" fmla="*/ 59376 h 2302229"/>
                <a:gd name="connsiteX5" fmla="*/ 0 w 5973288"/>
                <a:gd name="connsiteY5" fmla="*/ 1876301 h 2302229"/>
                <a:gd name="connsiteX6" fmla="*/ 1223158 w 5973288"/>
                <a:gd name="connsiteY6" fmla="*/ 1282533 h 2302229"/>
                <a:gd name="connsiteX7" fmla="*/ 2121131 w 5973288"/>
                <a:gd name="connsiteY7" fmla="*/ 2302229 h 2302229"/>
                <a:gd name="connsiteX0" fmla="*/ 4315691 w 5973288"/>
                <a:gd name="connsiteY0" fmla="*/ 2210789 h 2302229"/>
                <a:gd name="connsiteX1" fmla="*/ 4298867 w 5973288"/>
                <a:gd name="connsiteY1" fmla="*/ 2220685 h 2302229"/>
                <a:gd name="connsiteX2" fmla="*/ 5973288 w 5973288"/>
                <a:gd name="connsiteY2" fmla="*/ 1698171 h 2302229"/>
                <a:gd name="connsiteX3" fmla="*/ 4821382 w 5973288"/>
                <a:gd name="connsiteY3" fmla="*/ 0 h 2302229"/>
                <a:gd name="connsiteX4" fmla="*/ 1389413 w 5973288"/>
                <a:gd name="connsiteY4" fmla="*/ 59376 h 2302229"/>
                <a:gd name="connsiteX5" fmla="*/ 0 w 5973288"/>
                <a:gd name="connsiteY5" fmla="*/ 1876301 h 2302229"/>
                <a:gd name="connsiteX6" fmla="*/ 1223158 w 5973288"/>
                <a:gd name="connsiteY6" fmla="*/ 1197287 h 2302229"/>
                <a:gd name="connsiteX7" fmla="*/ 2121131 w 5973288"/>
                <a:gd name="connsiteY7" fmla="*/ 2302229 h 2302229"/>
                <a:gd name="connsiteX0" fmla="*/ 4315691 w 5973288"/>
                <a:gd name="connsiteY0" fmla="*/ 2210789 h 2302229"/>
                <a:gd name="connsiteX1" fmla="*/ 4298867 w 5973288"/>
                <a:gd name="connsiteY1" fmla="*/ 2220685 h 2302229"/>
                <a:gd name="connsiteX2" fmla="*/ 5973288 w 5973288"/>
                <a:gd name="connsiteY2" fmla="*/ 1698171 h 2302229"/>
                <a:gd name="connsiteX3" fmla="*/ 4821382 w 5973288"/>
                <a:gd name="connsiteY3" fmla="*/ 0 h 2302229"/>
                <a:gd name="connsiteX4" fmla="*/ 1389413 w 5973288"/>
                <a:gd name="connsiteY4" fmla="*/ 59376 h 2302229"/>
                <a:gd name="connsiteX5" fmla="*/ 0 w 5973288"/>
                <a:gd name="connsiteY5" fmla="*/ 1876301 h 2302229"/>
                <a:gd name="connsiteX6" fmla="*/ 1158160 w 5973288"/>
                <a:gd name="connsiteY6" fmla="*/ 1165320 h 2302229"/>
                <a:gd name="connsiteX7" fmla="*/ 2121131 w 5973288"/>
                <a:gd name="connsiteY7" fmla="*/ 2302229 h 2302229"/>
                <a:gd name="connsiteX0" fmla="*/ 4315691 w 5973288"/>
                <a:gd name="connsiteY0" fmla="*/ 2210789 h 2302229"/>
                <a:gd name="connsiteX1" fmla="*/ 4298867 w 5973288"/>
                <a:gd name="connsiteY1" fmla="*/ 2220685 h 2302229"/>
                <a:gd name="connsiteX2" fmla="*/ 5973288 w 5973288"/>
                <a:gd name="connsiteY2" fmla="*/ 1698171 h 2302229"/>
                <a:gd name="connsiteX3" fmla="*/ 4821382 w 5973288"/>
                <a:gd name="connsiteY3" fmla="*/ 0 h 2302229"/>
                <a:gd name="connsiteX4" fmla="*/ 1389413 w 5973288"/>
                <a:gd name="connsiteY4" fmla="*/ 59376 h 2302229"/>
                <a:gd name="connsiteX5" fmla="*/ 0 w 5973288"/>
                <a:gd name="connsiteY5" fmla="*/ 1876301 h 2302229"/>
                <a:gd name="connsiteX6" fmla="*/ 1179826 w 5973288"/>
                <a:gd name="connsiteY6" fmla="*/ 1144009 h 2302229"/>
                <a:gd name="connsiteX7" fmla="*/ 2121131 w 5973288"/>
                <a:gd name="connsiteY7" fmla="*/ 2302229 h 2302229"/>
                <a:gd name="connsiteX0" fmla="*/ 4315691 w 5973288"/>
                <a:gd name="connsiteY0" fmla="*/ 2210789 h 2302229"/>
                <a:gd name="connsiteX1" fmla="*/ 4298867 w 5973288"/>
                <a:gd name="connsiteY1" fmla="*/ 2220685 h 2302229"/>
                <a:gd name="connsiteX2" fmla="*/ 5973288 w 5973288"/>
                <a:gd name="connsiteY2" fmla="*/ 1698171 h 2302229"/>
                <a:gd name="connsiteX3" fmla="*/ 4821382 w 5973288"/>
                <a:gd name="connsiteY3" fmla="*/ 0 h 2302229"/>
                <a:gd name="connsiteX4" fmla="*/ 1389413 w 5973288"/>
                <a:gd name="connsiteY4" fmla="*/ 59376 h 2302229"/>
                <a:gd name="connsiteX5" fmla="*/ 0 w 5973288"/>
                <a:gd name="connsiteY5" fmla="*/ 1876301 h 2302229"/>
                <a:gd name="connsiteX6" fmla="*/ 1179826 w 5973288"/>
                <a:gd name="connsiteY6" fmla="*/ 1144009 h 2302229"/>
                <a:gd name="connsiteX7" fmla="*/ 2121131 w 5973288"/>
                <a:gd name="connsiteY7" fmla="*/ 2302229 h 2302229"/>
                <a:gd name="connsiteX0" fmla="*/ 4315691 w 5973288"/>
                <a:gd name="connsiteY0" fmla="*/ 2210789 h 2302229"/>
                <a:gd name="connsiteX1" fmla="*/ 4298867 w 5973288"/>
                <a:gd name="connsiteY1" fmla="*/ 2220685 h 2302229"/>
                <a:gd name="connsiteX2" fmla="*/ 5973288 w 5973288"/>
                <a:gd name="connsiteY2" fmla="*/ 1698171 h 2302229"/>
                <a:gd name="connsiteX3" fmla="*/ 4821382 w 5973288"/>
                <a:gd name="connsiteY3" fmla="*/ 0 h 2302229"/>
                <a:gd name="connsiteX4" fmla="*/ 1389413 w 5973288"/>
                <a:gd name="connsiteY4" fmla="*/ 59376 h 2302229"/>
                <a:gd name="connsiteX5" fmla="*/ 0 w 5973288"/>
                <a:gd name="connsiteY5" fmla="*/ 1876301 h 2302229"/>
                <a:gd name="connsiteX6" fmla="*/ 1179826 w 5973288"/>
                <a:gd name="connsiteY6" fmla="*/ 1144009 h 2302229"/>
                <a:gd name="connsiteX7" fmla="*/ 2121131 w 5973288"/>
                <a:gd name="connsiteY7" fmla="*/ 2302229 h 2302229"/>
                <a:gd name="connsiteX0" fmla="*/ 4315691 w 5973288"/>
                <a:gd name="connsiteY0" fmla="*/ 2210789 h 2302229"/>
                <a:gd name="connsiteX1" fmla="*/ 4298867 w 5973288"/>
                <a:gd name="connsiteY1" fmla="*/ 2220685 h 2302229"/>
                <a:gd name="connsiteX2" fmla="*/ 5973288 w 5973288"/>
                <a:gd name="connsiteY2" fmla="*/ 1698171 h 2302229"/>
                <a:gd name="connsiteX3" fmla="*/ 4821382 w 5973288"/>
                <a:gd name="connsiteY3" fmla="*/ 0 h 2302229"/>
                <a:gd name="connsiteX4" fmla="*/ 1389413 w 5973288"/>
                <a:gd name="connsiteY4" fmla="*/ 59376 h 2302229"/>
                <a:gd name="connsiteX5" fmla="*/ 0 w 5973288"/>
                <a:gd name="connsiteY5" fmla="*/ 1876301 h 2302229"/>
                <a:gd name="connsiteX6" fmla="*/ 1179826 w 5973288"/>
                <a:gd name="connsiteY6" fmla="*/ 1144009 h 2302229"/>
                <a:gd name="connsiteX7" fmla="*/ 2121131 w 5973288"/>
                <a:gd name="connsiteY7" fmla="*/ 2302229 h 2302229"/>
                <a:gd name="connsiteX0" fmla="*/ 4315691 w 5973288"/>
                <a:gd name="connsiteY0" fmla="*/ 2210789 h 2302229"/>
                <a:gd name="connsiteX1" fmla="*/ 4298867 w 5973288"/>
                <a:gd name="connsiteY1" fmla="*/ 2220685 h 2302229"/>
                <a:gd name="connsiteX2" fmla="*/ 5973288 w 5973288"/>
                <a:gd name="connsiteY2" fmla="*/ 1698171 h 2302229"/>
                <a:gd name="connsiteX3" fmla="*/ 4821382 w 5973288"/>
                <a:gd name="connsiteY3" fmla="*/ 0 h 2302229"/>
                <a:gd name="connsiteX4" fmla="*/ 1389413 w 5973288"/>
                <a:gd name="connsiteY4" fmla="*/ 59376 h 2302229"/>
                <a:gd name="connsiteX5" fmla="*/ 0 w 5973288"/>
                <a:gd name="connsiteY5" fmla="*/ 1876301 h 2302229"/>
                <a:gd name="connsiteX6" fmla="*/ 1179826 w 5973288"/>
                <a:gd name="connsiteY6" fmla="*/ 1144009 h 2302229"/>
                <a:gd name="connsiteX7" fmla="*/ 2121131 w 5973288"/>
                <a:gd name="connsiteY7" fmla="*/ 2302229 h 230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73288" h="2302229">
                  <a:moveTo>
                    <a:pt x="4315691" y="2210789"/>
                  </a:moveTo>
                  <a:cubicBezTo>
                    <a:pt x="4312887" y="2212438"/>
                    <a:pt x="4022601" y="2306121"/>
                    <a:pt x="4298867" y="2220685"/>
                  </a:cubicBezTo>
                  <a:cubicBezTo>
                    <a:pt x="3885775" y="-1156983"/>
                    <a:pt x="5495306" y="2477984"/>
                    <a:pt x="5973288" y="1698171"/>
                  </a:cubicBezTo>
                  <a:cubicBezTo>
                    <a:pt x="5583382" y="1052945"/>
                    <a:pt x="5280561" y="567046"/>
                    <a:pt x="4821382" y="0"/>
                  </a:cubicBezTo>
                  <a:cubicBezTo>
                    <a:pt x="3871515" y="425396"/>
                    <a:pt x="2323145" y="370208"/>
                    <a:pt x="1389413" y="59376"/>
                  </a:cubicBezTo>
                  <a:cubicBezTo>
                    <a:pt x="857002" y="705592"/>
                    <a:pt x="374073" y="1428008"/>
                    <a:pt x="0" y="1876301"/>
                  </a:cubicBezTo>
                  <a:cubicBezTo>
                    <a:pt x="354281" y="2359230"/>
                    <a:pt x="873223" y="1329929"/>
                    <a:pt x="1179826" y="1144009"/>
                  </a:cubicBezTo>
                  <a:cubicBezTo>
                    <a:pt x="1970491" y="364252"/>
                    <a:pt x="1971469" y="2132280"/>
                    <a:pt x="2121131" y="2302229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7" name="Group 246"/>
            <p:cNvGrpSpPr/>
            <p:nvPr/>
          </p:nvGrpSpPr>
          <p:grpSpPr>
            <a:xfrm>
              <a:off x="2474599" y="3530003"/>
              <a:ext cx="4694625" cy="2174081"/>
              <a:chOff x="2558990" y="3683081"/>
              <a:chExt cx="4694625" cy="2174081"/>
            </a:xfrm>
          </p:grpSpPr>
          <p:cxnSp>
            <p:nvCxnSpPr>
              <p:cNvPr id="250" name="Straight Connector 249"/>
              <p:cNvCxnSpPr/>
              <p:nvPr/>
            </p:nvCxnSpPr>
            <p:spPr>
              <a:xfrm flipH="1">
                <a:off x="3589591" y="4115478"/>
                <a:ext cx="381000" cy="65464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Straight Connector 250"/>
              <p:cNvCxnSpPr/>
              <p:nvPr/>
            </p:nvCxnSpPr>
            <p:spPr>
              <a:xfrm>
                <a:off x="5870347" y="4206663"/>
                <a:ext cx="310044" cy="40011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2" name="Parallelogram 251"/>
              <p:cNvSpPr/>
              <p:nvPr/>
            </p:nvSpPr>
            <p:spPr>
              <a:xfrm rot="19566149" flipV="1">
                <a:off x="6824823" y="3689821"/>
                <a:ext cx="428792" cy="1924523"/>
              </a:xfrm>
              <a:prstGeom prst="parallelogram">
                <a:avLst/>
              </a:prstGeom>
              <a:blipFill>
                <a:blip r:embed="rId3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Parallelogram 252"/>
              <p:cNvSpPr/>
              <p:nvPr/>
            </p:nvSpPr>
            <p:spPr>
              <a:xfrm rot="2050580">
                <a:off x="2558990" y="3683081"/>
                <a:ext cx="380401" cy="2174081"/>
              </a:xfrm>
              <a:prstGeom prst="parallelogram">
                <a:avLst/>
              </a:prstGeom>
              <a:blipFill>
                <a:blip r:embed="rId3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8" name="TextBox 247"/>
            <p:cNvSpPr txBox="1"/>
            <p:nvPr/>
          </p:nvSpPr>
          <p:spPr>
            <a:xfrm>
              <a:off x="4220918" y="4617043"/>
              <a:ext cx="109356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err="1" smtClean="0"/>
                <a:t>Mặt</a:t>
              </a:r>
              <a:r>
                <a:rPr lang="en-US" sz="2000" b="1" smtClean="0"/>
                <a:t> </a:t>
              </a:r>
              <a:r>
                <a:rPr lang="en-US" sz="2000" b="1" smtClean="0"/>
                <a:t>trái</a:t>
              </a:r>
              <a:endParaRPr lang="en-US" sz="2000" b="1" dirty="0"/>
            </a:p>
          </p:txBody>
        </p:sp>
        <p:cxnSp>
          <p:nvCxnSpPr>
            <p:cNvPr id="249" name="Straight Connector 248"/>
            <p:cNvCxnSpPr/>
            <p:nvPr/>
          </p:nvCxnSpPr>
          <p:spPr>
            <a:xfrm>
              <a:off x="4779349" y="4053585"/>
              <a:ext cx="0" cy="13741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4" name="Group 253"/>
          <p:cNvGrpSpPr/>
          <p:nvPr/>
        </p:nvGrpSpPr>
        <p:grpSpPr>
          <a:xfrm>
            <a:off x="4599234" y="689856"/>
            <a:ext cx="3559424" cy="924947"/>
            <a:chOff x="3084162" y="3130685"/>
            <a:chExt cx="3559424" cy="924947"/>
          </a:xfrm>
        </p:grpSpPr>
        <p:sp>
          <p:nvSpPr>
            <p:cNvPr id="255" name="Freeform 254"/>
            <p:cNvSpPr/>
            <p:nvPr/>
          </p:nvSpPr>
          <p:spPr>
            <a:xfrm>
              <a:off x="3184867" y="3130685"/>
              <a:ext cx="3357982" cy="645582"/>
            </a:xfrm>
            <a:custGeom>
              <a:avLst/>
              <a:gdLst>
                <a:gd name="connsiteX0" fmla="*/ 1121764 w 6663128"/>
                <a:gd name="connsiteY0" fmla="*/ 1621437 h 1866276"/>
                <a:gd name="connsiteX1" fmla="*/ 791980 w 6663128"/>
                <a:gd name="connsiteY1" fmla="*/ 272322 h 1866276"/>
                <a:gd name="connsiteX2" fmla="*/ 5873646 w 6663128"/>
                <a:gd name="connsiteY2" fmla="*/ 227351 h 1866276"/>
                <a:gd name="connsiteX3" fmla="*/ 5528872 w 6663128"/>
                <a:gd name="connsiteY3" fmla="*/ 1636427 h 1866276"/>
                <a:gd name="connsiteX4" fmla="*/ 1121764 w 6663128"/>
                <a:gd name="connsiteY4" fmla="*/ 1621437 h 1866276"/>
                <a:gd name="connsiteX0" fmla="*/ 789482 w 6330846"/>
                <a:gd name="connsiteY0" fmla="*/ 1621437 h 1866276"/>
                <a:gd name="connsiteX1" fmla="*/ 459698 w 6330846"/>
                <a:gd name="connsiteY1" fmla="*/ 272322 h 1866276"/>
                <a:gd name="connsiteX2" fmla="*/ 5541364 w 6330846"/>
                <a:gd name="connsiteY2" fmla="*/ 227351 h 1866276"/>
                <a:gd name="connsiteX3" fmla="*/ 5196590 w 6330846"/>
                <a:gd name="connsiteY3" fmla="*/ 1636427 h 1866276"/>
                <a:gd name="connsiteX4" fmla="*/ 789482 w 6330846"/>
                <a:gd name="connsiteY4" fmla="*/ 1621437 h 1866276"/>
                <a:gd name="connsiteX0" fmla="*/ 329784 w 5871148"/>
                <a:gd name="connsiteY0" fmla="*/ 1621437 h 1866276"/>
                <a:gd name="connsiteX1" fmla="*/ 0 w 5871148"/>
                <a:gd name="connsiteY1" fmla="*/ 272322 h 1866276"/>
                <a:gd name="connsiteX2" fmla="*/ 5081666 w 5871148"/>
                <a:gd name="connsiteY2" fmla="*/ 227351 h 1866276"/>
                <a:gd name="connsiteX3" fmla="*/ 4736892 w 5871148"/>
                <a:gd name="connsiteY3" fmla="*/ 1636427 h 1866276"/>
                <a:gd name="connsiteX4" fmla="*/ 329784 w 5871148"/>
                <a:gd name="connsiteY4" fmla="*/ 1621437 h 1866276"/>
                <a:gd name="connsiteX0" fmla="*/ 329784 w 5871148"/>
                <a:gd name="connsiteY0" fmla="*/ 1621437 h 1866276"/>
                <a:gd name="connsiteX1" fmla="*/ 0 w 5871148"/>
                <a:gd name="connsiteY1" fmla="*/ 272322 h 1866276"/>
                <a:gd name="connsiteX2" fmla="*/ 5081666 w 5871148"/>
                <a:gd name="connsiteY2" fmla="*/ 227351 h 1866276"/>
                <a:gd name="connsiteX3" fmla="*/ 4736892 w 5871148"/>
                <a:gd name="connsiteY3" fmla="*/ 1636427 h 1866276"/>
                <a:gd name="connsiteX4" fmla="*/ 329784 w 5871148"/>
                <a:gd name="connsiteY4" fmla="*/ 1621437 h 1866276"/>
                <a:gd name="connsiteX0" fmla="*/ 329784 w 5871148"/>
                <a:gd name="connsiteY0" fmla="*/ 1621437 h 1866276"/>
                <a:gd name="connsiteX1" fmla="*/ 0 w 5871148"/>
                <a:gd name="connsiteY1" fmla="*/ 272322 h 1866276"/>
                <a:gd name="connsiteX2" fmla="*/ 5081666 w 5871148"/>
                <a:gd name="connsiteY2" fmla="*/ 227351 h 1866276"/>
                <a:gd name="connsiteX3" fmla="*/ 4736892 w 5871148"/>
                <a:gd name="connsiteY3" fmla="*/ 1636427 h 1866276"/>
                <a:gd name="connsiteX4" fmla="*/ 329784 w 5871148"/>
                <a:gd name="connsiteY4" fmla="*/ 1621437 h 1866276"/>
                <a:gd name="connsiteX0" fmla="*/ 329784 w 5871148"/>
                <a:gd name="connsiteY0" fmla="*/ 1621437 h 1866276"/>
                <a:gd name="connsiteX1" fmla="*/ 0 w 5871148"/>
                <a:gd name="connsiteY1" fmla="*/ 272322 h 1866276"/>
                <a:gd name="connsiteX2" fmla="*/ 5081666 w 5871148"/>
                <a:gd name="connsiteY2" fmla="*/ 227351 h 1866276"/>
                <a:gd name="connsiteX3" fmla="*/ 4736892 w 5871148"/>
                <a:gd name="connsiteY3" fmla="*/ 1636427 h 1866276"/>
                <a:gd name="connsiteX4" fmla="*/ 329784 w 5871148"/>
                <a:gd name="connsiteY4" fmla="*/ 1621437 h 1866276"/>
                <a:gd name="connsiteX0" fmla="*/ 329784 w 5871148"/>
                <a:gd name="connsiteY0" fmla="*/ 1621437 h 1866276"/>
                <a:gd name="connsiteX1" fmla="*/ 0 w 5871148"/>
                <a:gd name="connsiteY1" fmla="*/ 272322 h 1866276"/>
                <a:gd name="connsiteX2" fmla="*/ 5081666 w 5871148"/>
                <a:gd name="connsiteY2" fmla="*/ 227351 h 1866276"/>
                <a:gd name="connsiteX3" fmla="*/ 4736892 w 5871148"/>
                <a:gd name="connsiteY3" fmla="*/ 1636427 h 1866276"/>
                <a:gd name="connsiteX4" fmla="*/ 329784 w 5871148"/>
                <a:gd name="connsiteY4" fmla="*/ 1621437 h 1866276"/>
                <a:gd name="connsiteX0" fmla="*/ 329784 w 5871148"/>
                <a:gd name="connsiteY0" fmla="*/ 1394086 h 1638925"/>
                <a:gd name="connsiteX1" fmla="*/ 0 w 5871148"/>
                <a:gd name="connsiteY1" fmla="*/ 44971 h 1638925"/>
                <a:gd name="connsiteX2" fmla="*/ 5081666 w 5871148"/>
                <a:gd name="connsiteY2" fmla="*/ 0 h 1638925"/>
                <a:gd name="connsiteX3" fmla="*/ 4736892 w 5871148"/>
                <a:gd name="connsiteY3" fmla="*/ 1409076 h 1638925"/>
                <a:gd name="connsiteX4" fmla="*/ 329784 w 5871148"/>
                <a:gd name="connsiteY4" fmla="*/ 1394086 h 1638925"/>
                <a:gd name="connsiteX0" fmla="*/ 329784 w 5531371"/>
                <a:gd name="connsiteY0" fmla="*/ 1394086 h 1638925"/>
                <a:gd name="connsiteX1" fmla="*/ 0 w 5531371"/>
                <a:gd name="connsiteY1" fmla="*/ 44971 h 1638925"/>
                <a:gd name="connsiteX2" fmla="*/ 5081666 w 5531371"/>
                <a:gd name="connsiteY2" fmla="*/ 0 h 1638925"/>
                <a:gd name="connsiteX3" fmla="*/ 4736892 w 5531371"/>
                <a:gd name="connsiteY3" fmla="*/ 1409076 h 1638925"/>
                <a:gd name="connsiteX4" fmla="*/ 329784 w 5531371"/>
                <a:gd name="connsiteY4" fmla="*/ 1394086 h 1638925"/>
                <a:gd name="connsiteX0" fmla="*/ 329784 w 5081666"/>
                <a:gd name="connsiteY0" fmla="*/ 1394086 h 1638925"/>
                <a:gd name="connsiteX1" fmla="*/ 0 w 5081666"/>
                <a:gd name="connsiteY1" fmla="*/ 44971 h 1638925"/>
                <a:gd name="connsiteX2" fmla="*/ 5081666 w 5081666"/>
                <a:gd name="connsiteY2" fmla="*/ 0 h 1638925"/>
                <a:gd name="connsiteX3" fmla="*/ 4736892 w 5081666"/>
                <a:gd name="connsiteY3" fmla="*/ 1409076 h 1638925"/>
                <a:gd name="connsiteX4" fmla="*/ 329784 w 5081666"/>
                <a:gd name="connsiteY4" fmla="*/ 1394086 h 1638925"/>
                <a:gd name="connsiteX0" fmla="*/ 329784 w 5081666"/>
                <a:gd name="connsiteY0" fmla="*/ 1394086 h 1621437"/>
                <a:gd name="connsiteX1" fmla="*/ 0 w 5081666"/>
                <a:gd name="connsiteY1" fmla="*/ 44971 h 1621437"/>
                <a:gd name="connsiteX2" fmla="*/ 5081666 w 5081666"/>
                <a:gd name="connsiteY2" fmla="*/ 0 h 1621437"/>
                <a:gd name="connsiteX3" fmla="*/ 4736892 w 5081666"/>
                <a:gd name="connsiteY3" fmla="*/ 1409076 h 1621437"/>
                <a:gd name="connsiteX4" fmla="*/ 329784 w 5081666"/>
                <a:gd name="connsiteY4" fmla="*/ 1394086 h 1621437"/>
                <a:gd name="connsiteX0" fmla="*/ 329784 w 5081666"/>
                <a:gd name="connsiteY0" fmla="*/ 1394086 h 1409076"/>
                <a:gd name="connsiteX1" fmla="*/ 0 w 5081666"/>
                <a:gd name="connsiteY1" fmla="*/ 44971 h 1409076"/>
                <a:gd name="connsiteX2" fmla="*/ 5081666 w 5081666"/>
                <a:gd name="connsiteY2" fmla="*/ 0 h 1409076"/>
                <a:gd name="connsiteX3" fmla="*/ 4736892 w 5081666"/>
                <a:gd name="connsiteY3" fmla="*/ 1409076 h 1409076"/>
                <a:gd name="connsiteX4" fmla="*/ 329784 w 5081666"/>
                <a:gd name="connsiteY4" fmla="*/ 1394086 h 1409076"/>
                <a:gd name="connsiteX0" fmla="*/ 329784 w 5081666"/>
                <a:gd name="connsiteY0" fmla="*/ 1394086 h 1409076"/>
                <a:gd name="connsiteX1" fmla="*/ 0 w 5081666"/>
                <a:gd name="connsiteY1" fmla="*/ 44971 h 1409076"/>
                <a:gd name="connsiteX2" fmla="*/ 5081666 w 5081666"/>
                <a:gd name="connsiteY2" fmla="*/ 0 h 1409076"/>
                <a:gd name="connsiteX3" fmla="*/ 4736892 w 5081666"/>
                <a:gd name="connsiteY3" fmla="*/ 1409076 h 1409076"/>
                <a:gd name="connsiteX4" fmla="*/ 329784 w 5081666"/>
                <a:gd name="connsiteY4" fmla="*/ 1394086 h 1409076"/>
                <a:gd name="connsiteX0" fmla="*/ 329784 w 5081666"/>
                <a:gd name="connsiteY0" fmla="*/ 1394086 h 1409076"/>
                <a:gd name="connsiteX1" fmla="*/ 0 w 5081666"/>
                <a:gd name="connsiteY1" fmla="*/ 44971 h 1409076"/>
                <a:gd name="connsiteX2" fmla="*/ 5081666 w 5081666"/>
                <a:gd name="connsiteY2" fmla="*/ 0 h 1409076"/>
                <a:gd name="connsiteX3" fmla="*/ 4736892 w 5081666"/>
                <a:gd name="connsiteY3" fmla="*/ 1409076 h 1409076"/>
                <a:gd name="connsiteX4" fmla="*/ 329784 w 5081666"/>
                <a:gd name="connsiteY4" fmla="*/ 1394086 h 1409076"/>
                <a:gd name="connsiteX0" fmla="*/ 329784 w 5081666"/>
                <a:gd name="connsiteY0" fmla="*/ 1394086 h 1409076"/>
                <a:gd name="connsiteX1" fmla="*/ 0 w 5081666"/>
                <a:gd name="connsiteY1" fmla="*/ 44971 h 1409076"/>
                <a:gd name="connsiteX2" fmla="*/ 5081666 w 5081666"/>
                <a:gd name="connsiteY2" fmla="*/ 0 h 1409076"/>
                <a:gd name="connsiteX3" fmla="*/ 4736892 w 5081666"/>
                <a:gd name="connsiteY3" fmla="*/ 1409076 h 1409076"/>
                <a:gd name="connsiteX4" fmla="*/ 329784 w 5081666"/>
                <a:gd name="connsiteY4" fmla="*/ 1394086 h 1409076"/>
                <a:gd name="connsiteX0" fmla="*/ 329784 w 5081666"/>
                <a:gd name="connsiteY0" fmla="*/ 1394086 h 1409076"/>
                <a:gd name="connsiteX1" fmla="*/ 0 w 5081666"/>
                <a:gd name="connsiteY1" fmla="*/ 44971 h 1409076"/>
                <a:gd name="connsiteX2" fmla="*/ 5081666 w 5081666"/>
                <a:gd name="connsiteY2" fmla="*/ 0 h 1409076"/>
                <a:gd name="connsiteX3" fmla="*/ 4736892 w 5081666"/>
                <a:gd name="connsiteY3" fmla="*/ 1409076 h 1409076"/>
                <a:gd name="connsiteX4" fmla="*/ 329784 w 5081666"/>
                <a:gd name="connsiteY4" fmla="*/ 1394086 h 1409076"/>
                <a:gd name="connsiteX0" fmla="*/ 329784 w 5081666"/>
                <a:gd name="connsiteY0" fmla="*/ 1394086 h 1409076"/>
                <a:gd name="connsiteX1" fmla="*/ 0 w 5081666"/>
                <a:gd name="connsiteY1" fmla="*/ 44971 h 1409076"/>
                <a:gd name="connsiteX2" fmla="*/ 5081666 w 5081666"/>
                <a:gd name="connsiteY2" fmla="*/ 0 h 1409076"/>
                <a:gd name="connsiteX3" fmla="*/ 4736892 w 5081666"/>
                <a:gd name="connsiteY3" fmla="*/ 1409076 h 1409076"/>
                <a:gd name="connsiteX4" fmla="*/ 329784 w 5081666"/>
                <a:gd name="connsiteY4" fmla="*/ 1394086 h 1409076"/>
                <a:gd name="connsiteX0" fmla="*/ 329784 w 5081666"/>
                <a:gd name="connsiteY0" fmla="*/ 1394086 h 1409076"/>
                <a:gd name="connsiteX1" fmla="*/ 0 w 5081666"/>
                <a:gd name="connsiteY1" fmla="*/ 44971 h 1409076"/>
                <a:gd name="connsiteX2" fmla="*/ 5081666 w 5081666"/>
                <a:gd name="connsiteY2" fmla="*/ 0 h 1409076"/>
                <a:gd name="connsiteX3" fmla="*/ 4736892 w 5081666"/>
                <a:gd name="connsiteY3" fmla="*/ 1409076 h 1409076"/>
                <a:gd name="connsiteX4" fmla="*/ 329784 w 5081666"/>
                <a:gd name="connsiteY4" fmla="*/ 1394086 h 1409076"/>
                <a:gd name="connsiteX0" fmla="*/ 329784 w 5081666"/>
                <a:gd name="connsiteY0" fmla="*/ 1394086 h 1409076"/>
                <a:gd name="connsiteX1" fmla="*/ 0 w 5081666"/>
                <a:gd name="connsiteY1" fmla="*/ 44971 h 1409076"/>
                <a:gd name="connsiteX2" fmla="*/ 5081666 w 5081666"/>
                <a:gd name="connsiteY2" fmla="*/ 0 h 1409076"/>
                <a:gd name="connsiteX3" fmla="*/ 4736892 w 5081666"/>
                <a:gd name="connsiteY3" fmla="*/ 1409076 h 1409076"/>
                <a:gd name="connsiteX4" fmla="*/ 329784 w 5081666"/>
                <a:gd name="connsiteY4" fmla="*/ 1394086 h 140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1666" h="1409076">
                  <a:moveTo>
                    <a:pt x="329784" y="1394086"/>
                  </a:moveTo>
                  <a:cubicBezTo>
                    <a:pt x="239843" y="1064302"/>
                    <a:pt x="112427" y="595860"/>
                    <a:pt x="0" y="44971"/>
                  </a:cubicBezTo>
                  <a:cubicBezTo>
                    <a:pt x="2263515" y="462197"/>
                    <a:pt x="3618876" y="254832"/>
                    <a:pt x="5081666" y="0"/>
                  </a:cubicBezTo>
                  <a:cubicBezTo>
                    <a:pt x="4955499" y="590862"/>
                    <a:pt x="4838076" y="936886"/>
                    <a:pt x="4736892" y="1409076"/>
                  </a:cubicBezTo>
                  <a:cubicBezTo>
                    <a:pt x="3511446" y="1175479"/>
                    <a:pt x="1622686" y="1221699"/>
                    <a:pt x="329784" y="1394086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3285573" y="3200509"/>
              <a:ext cx="3172253" cy="523677"/>
            </a:xfrm>
            <a:custGeom>
              <a:avLst/>
              <a:gdLst>
                <a:gd name="connsiteX0" fmla="*/ 1121764 w 6663128"/>
                <a:gd name="connsiteY0" fmla="*/ 1621437 h 1866276"/>
                <a:gd name="connsiteX1" fmla="*/ 791980 w 6663128"/>
                <a:gd name="connsiteY1" fmla="*/ 272322 h 1866276"/>
                <a:gd name="connsiteX2" fmla="*/ 5873646 w 6663128"/>
                <a:gd name="connsiteY2" fmla="*/ 227351 h 1866276"/>
                <a:gd name="connsiteX3" fmla="*/ 5528872 w 6663128"/>
                <a:gd name="connsiteY3" fmla="*/ 1636427 h 1866276"/>
                <a:gd name="connsiteX4" fmla="*/ 1121764 w 6663128"/>
                <a:gd name="connsiteY4" fmla="*/ 1621437 h 1866276"/>
                <a:gd name="connsiteX0" fmla="*/ 789482 w 6330846"/>
                <a:gd name="connsiteY0" fmla="*/ 1621437 h 1866276"/>
                <a:gd name="connsiteX1" fmla="*/ 459698 w 6330846"/>
                <a:gd name="connsiteY1" fmla="*/ 272322 h 1866276"/>
                <a:gd name="connsiteX2" fmla="*/ 5541364 w 6330846"/>
                <a:gd name="connsiteY2" fmla="*/ 227351 h 1866276"/>
                <a:gd name="connsiteX3" fmla="*/ 5196590 w 6330846"/>
                <a:gd name="connsiteY3" fmla="*/ 1636427 h 1866276"/>
                <a:gd name="connsiteX4" fmla="*/ 789482 w 6330846"/>
                <a:gd name="connsiteY4" fmla="*/ 1621437 h 1866276"/>
                <a:gd name="connsiteX0" fmla="*/ 329784 w 5871148"/>
                <a:gd name="connsiteY0" fmla="*/ 1621437 h 1866276"/>
                <a:gd name="connsiteX1" fmla="*/ 0 w 5871148"/>
                <a:gd name="connsiteY1" fmla="*/ 272322 h 1866276"/>
                <a:gd name="connsiteX2" fmla="*/ 5081666 w 5871148"/>
                <a:gd name="connsiteY2" fmla="*/ 227351 h 1866276"/>
                <a:gd name="connsiteX3" fmla="*/ 4736892 w 5871148"/>
                <a:gd name="connsiteY3" fmla="*/ 1636427 h 1866276"/>
                <a:gd name="connsiteX4" fmla="*/ 329784 w 5871148"/>
                <a:gd name="connsiteY4" fmla="*/ 1621437 h 1866276"/>
                <a:gd name="connsiteX0" fmla="*/ 329784 w 5871148"/>
                <a:gd name="connsiteY0" fmla="*/ 1621437 h 1866276"/>
                <a:gd name="connsiteX1" fmla="*/ 0 w 5871148"/>
                <a:gd name="connsiteY1" fmla="*/ 272322 h 1866276"/>
                <a:gd name="connsiteX2" fmla="*/ 5081666 w 5871148"/>
                <a:gd name="connsiteY2" fmla="*/ 227351 h 1866276"/>
                <a:gd name="connsiteX3" fmla="*/ 4736892 w 5871148"/>
                <a:gd name="connsiteY3" fmla="*/ 1636427 h 1866276"/>
                <a:gd name="connsiteX4" fmla="*/ 329784 w 5871148"/>
                <a:gd name="connsiteY4" fmla="*/ 1621437 h 1866276"/>
                <a:gd name="connsiteX0" fmla="*/ 329784 w 5871148"/>
                <a:gd name="connsiteY0" fmla="*/ 1621437 h 1866276"/>
                <a:gd name="connsiteX1" fmla="*/ 0 w 5871148"/>
                <a:gd name="connsiteY1" fmla="*/ 272322 h 1866276"/>
                <a:gd name="connsiteX2" fmla="*/ 5081666 w 5871148"/>
                <a:gd name="connsiteY2" fmla="*/ 227351 h 1866276"/>
                <a:gd name="connsiteX3" fmla="*/ 4736892 w 5871148"/>
                <a:gd name="connsiteY3" fmla="*/ 1636427 h 1866276"/>
                <a:gd name="connsiteX4" fmla="*/ 329784 w 5871148"/>
                <a:gd name="connsiteY4" fmla="*/ 1621437 h 1866276"/>
                <a:gd name="connsiteX0" fmla="*/ 329784 w 5871148"/>
                <a:gd name="connsiteY0" fmla="*/ 1621437 h 1866276"/>
                <a:gd name="connsiteX1" fmla="*/ 0 w 5871148"/>
                <a:gd name="connsiteY1" fmla="*/ 272322 h 1866276"/>
                <a:gd name="connsiteX2" fmla="*/ 5081666 w 5871148"/>
                <a:gd name="connsiteY2" fmla="*/ 227351 h 1866276"/>
                <a:gd name="connsiteX3" fmla="*/ 4736892 w 5871148"/>
                <a:gd name="connsiteY3" fmla="*/ 1636427 h 1866276"/>
                <a:gd name="connsiteX4" fmla="*/ 329784 w 5871148"/>
                <a:gd name="connsiteY4" fmla="*/ 1621437 h 1866276"/>
                <a:gd name="connsiteX0" fmla="*/ 329784 w 5871148"/>
                <a:gd name="connsiteY0" fmla="*/ 1621437 h 1866276"/>
                <a:gd name="connsiteX1" fmla="*/ 0 w 5871148"/>
                <a:gd name="connsiteY1" fmla="*/ 272322 h 1866276"/>
                <a:gd name="connsiteX2" fmla="*/ 5081666 w 5871148"/>
                <a:gd name="connsiteY2" fmla="*/ 227351 h 1866276"/>
                <a:gd name="connsiteX3" fmla="*/ 4736892 w 5871148"/>
                <a:gd name="connsiteY3" fmla="*/ 1636427 h 1866276"/>
                <a:gd name="connsiteX4" fmla="*/ 329784 w 5871148"/>
                <a:gd name="connsiteY4" fmla="*/ 1621437 h 1866276"/>
                <a:gd name="connsiteX0" fmla="*/ 329784 w 5871148"/>
                <a:gd name="connsiteY0" fmla="*/ 1394086 h 1638925"/>
                <a:gd name="connsiteX1" fmla="*/ 0 w 5871148"/>
                <a:gd name="connsiteY1" fmla="*/ 44971 h 1638925"/>
                <a:gd name="connsiteX2" fmla="*/ 5081666 w 5871148"/>
                <a:gd name="connsiteY2" fmla="*/ 0 h 1638925"/>
                <a:gd name="connsiteX3" fmla="*/ 4736892 w 5871148"/>
                <a:gd name="connsiteY3" fmla="*/ 1409076 h 1638925"/>
                <a:gd name="connsiteX4" fmla="*/ 329784 w 5871148"/>
                <a:gd name="connsiteY4" fmla="*/ 1394086 h 1638925"/>
                <a:gd name="connsiteX0" fmla="*/ 329784 w 5531371"/>
                <a:gd name="connsiteY0" fmla="*/ 1394086 h 1638925"/>
                <a:gd name="connsiteX1" fmla="*/ 0 w 5531371"/>
                <a:gd name="connsiteY1" fmla="*/ 44971 h 1638925"/>
                <a:gd name="connsiteX2" fmla="*/ 5081666 w 5531371"/>
                <a:gd name="connsiteY2" fmla="*/ 0 h 1638925"/>
                <a:gd name="connsiteX3" fmla="*/ 4736892 w 5531371"/>
                <a:gd name="connsiteY3" fmla="*/ 1409076 h 1638925"/>
                <a:gd name="connsiteX4" fmla="*/ 329784 w 5531371"/>
                <a:gd name="connsiteY4" fmla="*/ 1394086 h 1638925"/>
                <a:gd name="connsiteX0" fmla="*/ 329784 w 5081666"/>
                <a:gd name="connsiteY0" fmla="*/ 1394086 h 1638925"/>
                <a:gd name="connsiteX1" fmla="*/ 0 w 5081666"/>
                <a:gd name="connsiteY1" fmla="*/ 44971 h 1638925"/>
                <a:gd name="connsiteX2" fmla="*/ 5081666 w 5081666"/>
                <a:gd name="connsiteY2" fmla="*/ 0 h 1638925"/>
                <a:gd name="connsiteX3" fmla="*/ 4736892 w 5081666"/>
                <a:gd name="connsiteY3" fmla="*/ 1409076 h 1638925"/>
                <a:gd name="connsiteX4" fmla="*/ 329784 w 5081666"/>
                <a:gd name="connsiteY4" fmla="*/ 1394086 h 1638925"/>
                <a:gd name="connsiteX0" fmla="*/ 329784 w 5081666"/>
                <a:gd name="connsiteY0" fmla="*/ 1394086 h 1621437"/>
                <a:gd name="connsiteX1" fmla="*/ 0 w 5081666"/>
                <a:gd name="connsiteY1" fmla="*/ 44971 h 1621437"/>
                <a:gd name="connsiteX2" fmla="*/ 5081666 w 5081666"/>
                <a:gd name="connsiteY2" fmla="*/ 0 h 1621437"/>
                <a:gd name="connsiteX3" fmla="*/ 4736892 w 5081666"/>
                <a:gd name="connsiteY3" fmla="*/ 1409076 h 1621437"/>
                <a:gd name="connsiteX4" fmla="*/ 329784 w 5081666"/>
                <a:gd name="connsiteY4" fmla="*/ 1394086 h 1621437"/>
                <a:gd name="connsiteX0" fmla="*/ 329784 w 5081666"/>
                <a:gd name="connsiteY0" fmla="*/ 1394086 h 1409076"/>
                <a:gd name="connsiteX1" fmla="*/ 0 w 5081666"/>
                <a:gd name="connsiteY1" fmla="*/ 44971 h 1409076"/>
                <a:gd name="connsiteX2" fmla="*/ 5081666 w 5081666"/>
                <a:gd name="connsiteY2" fmla="*/ 0 h 1409076"/>
                <a:gd name="connsiteX3" fmla="*/ 4736892 w 5081666"/>
                <a:gd name="connsiteY3" fmla="*/ 1409076 h 1409076"/>
                <a:gd name="connsiteX4" fmla="*/ 329784 w 5081666"/>
                <a:gd name="connsiteY4" fmla="*/ 1394086 h 1409076"/>
                <a:gd name="connsiteX0" fmla="*/ 329784 w 5081666"/>
                <a:gd name="connsiteY0" fmla="*/ 1394086 h 1409076"/>
                <a:gd name="connsiteX1" fmla="*/ 0 w 5081666"/>
                <a:gd name="connsiteY1" fmla="*/ 44971 h 1409076"/>
                <a:gd name="connsiteX2" fmla="*/ 5081666 w 5081666"/>
                <a:gd name="connsiteY2" fmla="*/ 0 h 1409076"/>
                <a:gd name="connsiteX3" fmla="*/ 4736892 w 5081666"/>
                <a:gd name="connsiteY3" fmla="*/ 1409076 h 1409076"/>
                <a:gd name="connsiteX4" fmla="*/ 329784 w 5081666"/>
                <a:gd name="connsiteY4" fmla="*/ 1394086 h 1409076"/>
                <a:gd name="connsiteX0" fmla="*/ 329784 w 5081666"/>
                <a:gd name="connsiteY0" fmla="*/ 1394086 h 1409076"/>
                <a:gd name="connsiteX1" fmla="*/ 0 w 5081666"/>
                <a:gd name="connsiteY1" fmla="*/ 44971 h 1409076"/>
                <a:gd name="connsiteX2" fmla="*/ 5081666 w 5081666"/>
                <a:gd name="connsiteY2" fmla="*/ 0 h 1409076"/>
                <a:gd name="connsiteX3" fmla="*/ 4736892 w 5081666"/>
                <a:gd name="connsiteY3" fmla="*/ 1409076 h 1409076"/>
                <a:gd name="connsiteX4" fmla="*/ 329784 w 5081666"/>
                <a:gd name="connsiteY4" fmla="*/ 1394086 h 1409076"/>
                <a:gd name="connsiteX0" fmla="*/ 329784 w 5081666"/>
                <a:gd name="connsiteY0" fmla="*/ 1394086 h 1409076"/>
                <a:gd name="connsiteX1" fmla="*/ 0 w 5081666"/>
                <a:gd name="connsiteY1" fmla="*/ 44971 h 1409076"/>
                <a:gd name="connsiteX2" fmla="*/ 5081666 w 5081666"/>
                <a:gd name="connsiteY2" fmla="*/ 0 h 1409076"/>
                <a:gd name="connsiteX3" fmla="*/ 4736892 w 5081666"/>
                <a:gd name="connsiteY3" fmla="*/ 1409076 h 1409076"/>
                <a:gd name="connsiteX4" fmla="*/ 329784 w 5081666"/>
                <a:gd name="connsiteY4" fmla="*/ 1394086 h 1409076"/>
                <a:gd name="connsiteX0" fmla="*/ 329784 w 5081666"/>
                <a:gd name="connsiteY0" fmla="*/ 1394086 h 1409076"/>
                <a:gd name="connsiteX1" fmla="*/ 0 w 5081666"/>
                <a:gd name="connsiteY1" fmla="*/ 44971 h 1409076"/>
                <a:gd name="connsiteX2" fmla="*/ 5081666 w 5081666"/>
                <a:gd name="connsiteY2" fmla="*/ 0 h 1409076"/>
                <a:gd name="connsiteX3" fmla="*/ 4736892 w 5081666"/>
                <a:gd name="connsiteY3" fmla="*/ 1409076 h 1409076"/>
                <a:gd name="connsiteX4" fmla="*/ 329784 w 5081666"/>
                <a:gd name="connsiteY4" fmla="*/ 1394086 h 1409076"/>
                <a:gd name="connsiteX0" fmla="*/ 329784 w 5081666"/>
                <a:gd name="connsiteY0" fmla="*/ 1394086 h 1409076"/>
                <a:gd name="connsiteX1" fmla="*/ 0 w 5081666"/>
                <a:gd name="connsiteY1" fmla="*/ 44971 h 1409076"/>
                <a:gd name="connsiteX2" fmla="*/ 5081666 w 5081666"/>
                <a:gd name="connsiteY2" fmla="*/ 0 h 1409076"/>
                <a:gd name="connsiteX3" fmla="*/ 4736892 w 5081666"/>
                <a:gd name="connsiteY3" fmla="*/ 1409076 h 1409076"/>
                <a:gd name="connsiteX4" fmla="*/ 329784 w 5081666"/>
                <a:gd name="connsiteY4" fmla="*/ 1394086 h 1409076"/>
                <a:gd name="connsiteX0" fmla="*/ 329784 w 5081666"/>
                <a:gd name="connsiteY0" fmla="*/ 1394086 h 1409076"/>
                <a:gd name="connsiteX1" fmla="*/ 0 w 5081666"/>
                <a:gd name="connsiteY1" fmla="*/ 44971 h 1409076"/>
                <a:gd name="connsiteX2" fmla="*/ 5081666 w 5081666"/>
                <a:gd name="connsiteY2" fmla="*/ 0 h 1409076"/>
                <a:gd name="connsiteX3" fmla="*/ 4736892 w 5081666"/>
                <a:gd name="connsiteY3" fmla="*/ 1409076 h 1409076"/>
                <a:gd name="connsiteX4" fmla="*/ 329784 w 5081666"/>
                <a:gd name="connsiteY4" fmla="*/ 1394086 h 1409076"/>
                <a:gd name="connsiteX0" fmla="*/ 329784 w 5081666"/>
                <a:gd name="connsiteY0" fmla="*/ 1394086 h 1409076"/>
                <a:gd name="connsiteX1" fmla="*/ 0 w 5081666"/>
                <a:gd name="connsiteY1" fmla="*/ 44971 h 1409076"/>
                <a:gd name="connsiteX2" fmla="*/ 5081666 w 5081666"/>
                <a:gd name="connsiteY2" fmla="*/ 0 h 1409076"/>
                <a:gd name="connsiteX3" fmla="*/ 4736892 w 5081666"/>
                <a:gd name="connsiteY3" fmla="*/ 1409076 h 1409076"/>
                <a:gd name="connsiteX4" fmla="*/ 329784 w 5081666"/>
                <a:gd name="connsiteY4" fmla="*/ 1394086 h 140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1666" h="1409076">
                  <a:moveTo>
                    <a:pt x="329784" y="1394086"/>
                  </a:moveTo>
                  <a:cubicBezTo>
                    <a:pt x="239843" y="1064302"/>
                    <a:pt x="112427" y="595860"/>
                    <a:pt x="0" y="44971"/>
                  </a:cubicBezTo>
                  <a:cubicBezTo>
                    <a:pt x="2263515" y="462197"/>
                    <a:pt x="3618876" y="254832"/>
                    <a:pt x="5081666" y="0"/>
                  </a:cubicBezTo>
                  <a:cubicBezTo>
                    <a:pt x="4955499" y="590862"/>
                    <a:pt x="4838076" y="936886"/>
                    <a:pt x="4736892" y="1409076"/>
                  </a:cubicBezTo>
                  <a:cubicBezTo>
                    <a:pt x="3511446" y="1175479"/>
                    <a:pt x="1622686" y="1221699"/>
                    <a:pt x="329784" y="1394086"/>
                  </a:cubicBezTo>
                  <a:close/>
                </a:path>
              </a:pathLst>
            </a:custGeom>
            <a:noFill/>
            <a:ln w="3810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3084162" y="3547641"/>
              <a:ext cx="3559424" cy="507991"/>
            </a:xfrm>
            <a:custGeom>
              <a:avLst/>
              <a:gdLst>
                <a:gd name="connsiteX0" fmla="*/ 737016 w 6858001"/>
                <a:gd name="connsiteY0" fmla="*/ 697042 h 856937"/>
                <a:gd name="connsiteX1" fmla="*/ 1711377 w 6858001"/>
                <a:gd name="connsiteY1" fmla="*/ 97436 h 856937"/>
                <a:gd name="connsiteX2" fmla="*/ 5099154 w 6858001"/>
                <a:gd name="connsiteY2" fmla="*/ 112426 h 856937"/>
                <a:gd name="connsiteX3" fmla="*/ 6133476 w 6858001"/>
                <a:gd name="connsiteY3" fmla="*/ 757003 h 856937"/>
                <a:gd name="connsiteX4" fmla="*/ 737016 w 6858001"/>
                <a:gd name="connsiteY4" fmla="*/ 697042 h 856937"/>
                <a:gd name="connsiteX0" fmla="*/ 66206 w 6187191"/>
                <a:gd name="connsiteY0" fmla="*/ 697042 h 856937"/>
                <a:gd name="connsiteX1" fmla="*/ 1040567 w 6187191"/>
                <a:gd name="connsiteY1" fmla="*/ 97436 h 856937"/>
                <a:gd name="connsiteX2" fmla="*/ 4428344 w 6187191"/>
                <a:gd name="connsiteY2" fmla="*/ 112426 h 856937"/>
                <a:gd name="connsiteX3" fmla="*/ 5462666 w 6187191"/>
                <a:gd name="connsiteY3" fmla="*/ 757003 h 856937"/>
                <a:gd name="connsiteX4" fmla="*/ 66206 w 6187191"/>
                <a:gd name="connsiteY4" fmla="*/ 697042 h 856937"/>
                <a:gd name="connsiteX0" fmla="*/ 66206 w 6187191"/>
                <a:gd name="connsiteY0" fmla="*/ 697042 h 879422"/>
                <a:gd name="connsiteX1" fmla="*/ 1040567 w 6187191"/>
                <a:gd name="connsiteY1" fmla="*/ 97436 h 879422"/>
                <a:gd name="connsiteX2" fmla="*/ 4428344 w 6187191"/>
                <a:gd name="connsiteY2" fmla="*/ 112426 h 879422"/>
                <a:gd name="connsiteX3" fmla="*/ 5462666 w 6187191"/>
                <a:gd name="connsiteY3" fmla="*/ 757003 h 879422"/>
                <a:gd name="connsiteX4" fmla="*/ 66206 w 6187191"/>
                <a:gd name="connsiteY4" fmla="*/ 697042 h 879422"/>
                <a:gd name="connsiteX0" fmla="*/ 66206 w 5462666"/>
                <a:gd name="connsiteY0" fmla="*/ 697042 h 879422"/>
                <a:gd name="connsiteX1" fmla="*/ 1040567 w 5462666"/>
                <a:gd name="connsiteY1" fmla="*/ 97436 h 879422"/>
                <a:gd name="connsiteX2" fmla="*/ 4428344 w 5462666"/>
                <a:gd name="connsiteY2" fmla="*/ 112426 h 879422"/>
                <a:gd name="connsiteX3" fmla="*/ 5462666 w 5462666"/>
                <a:gd name="connsiteY3" fmla="*/ 757003 h 879422"/>
                <a:gd name="connsiteX4" fmla="*/ 66206 w 5462666"/>
                <a:gd name="connsiteY4" fmla="*/ 697042 h 879422"/>
                <a:gd name="connsiteX0" fmla="*/ 66206 w 5462666"/>
                <a:gd name="connsiteY0" fmla="*/ 697042 h 879422"/>
                <a:gd name="connsiteX1" fmla="*/ 1040567 w 5462666"/>
                <a:gd name="connsiteY1" fmla="*/ 97436 h 879422"/>
                <a:gd name="connsiteX2" fmla="*/ 4428344 w 5462666"/>
                <a:gd name="connsiteY2" fmla="*/ 112426 h 879422"/>
                <a:gd name="connsiteX3" fmla="*/ 5462666 w 5462666"/>
                <a:gd name="connsiteY3" fmla="*/ 757003 h 879422"/>
                <a:gd name="connsiteX4" fmla="*/ 66206 w 5462666"/>
                <a:gd name="connsiteY4" fmla="*/ 697042 h 879422"/>
                <a:gd name="connsiteX0" fmla="*/ 66206 w 5462666"/>
                <a:gd name="connsiteY0" fmla="*/ 599606 h 781986"/>
                <a:gd name="connsiteX1" fmla="*/ 1040567 w 5462666"/>
                <a:gd name="connsiteY1" fmla="*/ 0 h 781986"/>
                <a:gd name="connsiteX2" fmla="*/ 4428344 w 5462666"/>
                <a:gd name="connsiteY2" fmla="*/ 14990 h 781986"/>
                <a:gd name="connsiteX3" fmla="*/ 5462666 w 5462666"/>
                <a:gd name="connsiteY3" fmla="*/ 659567 h 781986"/>
                <a:gd name="connsiteX4" fmla="*/ 66206 w 5462666"/>
                <a:gd name="connsiteY4" fmla="*/ 599606 h 781986"/>
                <a:gd name="connsiteX0" fmla="*/ 66206 w 5462666"/>
                <a:gd name="connsiteY0" fmla="*/ 599606 h 781986"/>
                <a:gd name="connsiteX1" fmla="*/ 1040567 w 5462666"/>
                <a:gd name="connsiteY1" fmla="*/ 0 h 781986"/>
                <a:gd name="connsiteX2" fmla="*/ 4428344 w 5462666"/>
                <a:gd name="connsiteY2" fmla="*/ 14990 h 781986"/>
                <a:gd name="connsiteX3" fmla="*/ 5462666 w 5462666"/>
                <a:gd name="connsiteY3" fmla="*/ 659567 h 781986"/>
                <a:gd name="connsiteX4" fmla="*/ 66206 w 5462666"/>
                <a:gd name="connsiteY4" fmla="*/ 599606 h 781986"/>
                <a:gd name="connsiteX0" fmla="*/ 66206 w 5462666"/>
                <a:gd name="connsiteY0" fmla="*/ 599606 h 781986"/>
                <a:gd name="connsiteX1" fmla="*/ 1040567 w 5462666"/>
                <a:gd name="connsiteY1" fmla="*/ 0 h 781986"/>
                <a:gd name="connsiteX2" fmla="*/ 4428344 w 5462666"/>
                <a:gd name="connsiteY2" fmla="*/ 14990 h 781986"/>
                <a:gd name="connsiteX3" fmla="*/ 5462666 w 5462666"/>
                <a:gd name="connsiteY3" fmla="*/ 659567 h 781986"/>
                <a:gd name="connsiteX4" fmla="*/ 66206 w 5462666"/>
                <a:gd name="connsiteY4" fmla="*/ 599606 h 781986"/>
                <a:gd name="connsiteX0" fmla="*/ 66206 w 5462666"/>
                <a:gd name="connsiteY0" fmla="*/ 599606 h 816963"/>
                <a:gd name="connsiteX1" fmla="*/ 1040567 w 5462666"/>
                <a:gd name="connsiteY1" fmla="*/ 0 h 816963"/>
                <a:gd name="connsiteX2" fmla="*/ 4428344 w 5462666"/>
                <a:gd name="connsiteY2" fmla="*/ 14990 h 816963"/>
                <a:gd name="connsiteX3" fmla="*/ 5462666 w 5462666"/>
                <a:gd name="connsiteY3" fmla="*/ 659567 h 816963"/>
                <a:gd name="connsiteX4" fmla="*/ 66206 w 5462666"/>
                <a:gd name="connsiteY4" fmla="*/ 599606 h 816963"/>
                <a:gd name="connsiteX0" fmla="*/ 66206 w 5462666"/>
                <a:gd name="connsiteY0" fmla="*/ 599606 h 816963"/>
                <a:gd name="connsiteX1" fmla="*/ 1040567 w 5462666"/>
                <a:gd name="connsiteY1" fmla="*/ 0 h 816963"/>
                <a:gd name="connsiteX2" fmla="*/ 4428344 w 5462666"/>
                <a:gd name="connsiteY2" fmla="*/ 14990 h 816963"/>
                <a:gd name="connsiteX3" fmla="*/ 5462666 w 5462666"/>
                <a:gd name="connsiteY3" fmla="*/ 659567 h 816963"/>
                <a:gd name="connsiteX4" fmla="*/ 66206 w 5462666"/>
                <a:gd name="connsiteY4" fmla="*/ 599606 h 816963"/>
                <a:gd name="connsiteX0" fmla="*/ 66206 w 5462666"/>
                <a:gd name="connsiteY0" fmla="*/ 599606 h 816963"/>
                <a:gd name="connsiteX1" fmla="*/ 1040567 w 5462666"/>
                <a:gd name="connsiteY1" fmla="*/ 0 h 816963"/>
                <a:gd name="connsiteX2" fmla="*/ 4428344 w 5462666"/>
                <a:gd name="connsiteY2" fmla="*/ 14990 h 816963"/>
                <a:gd name="connsiteX3" fmla="*/ 5462666 w 5462666"/>
                <a:gd name="connsiteY3" fmla="*/ 659567 h 816963"/>
                <a:gd name="connsiteX4" fmla="*/ 66206 w 5462666"/>
                <a:gd name="connsiteY4" fmla="*/ 599606 h 816963"/>
                <a:gd name="connsiteX0" fmla="*/ 66206 w 5462666"/>
                <a:gd name="connsiteY0" fmla="*/ 599606 h 816963"/>
                <a:gd name="connsiteX1" fmla="*/ 1040567 w 5462666"/>
                <a:gd name="connsiteY1" fmla="*/ 0 h 816963"/>
                <a:gd name="connsiteX2" fmla="*/ 4428344 w 5462666"/>
                <a:gd name="connsiteY2" fmla="*/ 14990 h 816963"/>
                <a:gd name="connsiteX3" fmla="*/ 5462666 w 5462666"/>
                <a:gd name="connsiteY3" fmla="*/ 659567 h 816963"/>
                <a:gd name="connsiteX4" fmla="*/ 66206 w 5462666"/>
                <a:gd name="connsiteY4" fmla="*/ 599606 h 816963"/>
                <a:gd name="connsiteX0" fmla="*/ 66206 w 5462666"/>
                <a:gd name="connsiteY0" fmla="*/ 639580 h 856937"/>
                <a:gd name="connsiteX1" fmla="*/ 1040567 w 5462666"/>
                <a:gd name="connsiteY1" fmla="*/ 39974 h 856937"/>
                <a:gd name="connsiteX2" fmla="*/ 4428344 w 5462666"/>
                <a:gd name="connsiteY2" fmla="*/ 54964 h 856937"/>
                <a:gd name="connsiteX3" fmla="*/ 5462666 w 5462666"/>
                <a:gd name="connsiteY3" fmla="*/ 699541 h 856937"/>
                <a:gd name="connsiteX4" fmla="*/ 66206 w 5462666"/>
                <a:gd name="connsiteY4" fmla="*/ 639580 h 856937"/>
                <a:gd name="connsiteX0" fmla="*/ 66206 w 5486399"/>
                <a:gd name="connsiteY0" fmla="*/ 639580 h 856937"/>
                <a:gd name="connsiteX1" fmla="*/ 1040567 w 5486399"/>
                <a:gd name="connsiteY1" fmla="*/ 39974 h 856937"/>
                <a:gd name="connsiteX2" fmla="*/ 4428344 w 5486399"/>
                <a:gd name="connsiteY2" fmla="*/ 54964 h 856937"/>
                <a:gd name="connsiteX3" fmla="*/ 5462666 w 5486399"/>
                <a:gd name="connsiteY3" fmla="*/ 699541 h 856937"/>
                <a:gd name="connsiteX4" fmla="*/ 66206 w 5486399"/>
                <a:gd name="connsiteY4" fmla="*/ 639580 h 856937"/>
                <a:gd name="connsiteX0" fmla="*/ 66206 w 5486399"/>
                <a:gd name="connsiteY0" fmla="*/ 639580 h 856937"/>
                <a:gd name="connsiteX1" fmla="*/ 1040567 w 5486399"/>
                <a:gd name="connsiteY1" fmla="*/ 39974 h 856937"/>
                <a:gd name="connsiteX2" fmla="*/ 4428344 w 5486399"/>
                <a:gd name="connsiteY2" fmla="*/ 54964 h 856937"/>
                <a:gd name="connsiteX3" fmla="*/ 5462666 w 5486399"/>
                <a:gd name="connsiteY3" fmla="*/ 699541 h 856937"/>
                <a:gd name="connsiteX4" fmla="*/ 66206 w 5486399"/>
                <a:gd name="connsiteY4" fmla="*/ 639580 h 856937"/>
                <a:gd name="connsiteX0" fmla="*/ 66206 w 5486399"/>
                <a:gd name="connsiteY0" fmla="*/ 673308 h 890665"/>
                <a:gd name="connsiteX1" fmla="*/ 1040567 w 5486399"/>
                <a:gd name="connsiteY1" fmla="*/ 73702 h 890665"/>
                <a:gd name="connsiteX2" fmla="*/ 4428344 w 5486399"/>
                <a:gd name="connsiteY2" fmla="*/ 88692 h 890665"/>
                <a:gd name="connsiteX3" fmla="*/ 5462666 w 5486399"/>
                <a:gd name="connsiteY3" fmla="*/ 733269 h 890665"/>
                <a:gd name="connsiteX4" fmla="*/ 66206 w 5486399"/>
                <a:gd name="connsiteY4" fmla="*/ 673308 h 890665"/>
                <a:gd name="connsiteX0" fmla="*/ 66206 w 5486399"/>
                <a:gd name="connsiteY0" fmla="*/ 639580 h 856937"/>
                <a:gd name="connsiteX1" fmla="*/ 1040567 w 5486399"/>
                <a:gd name="connsiteY1" fmla="*/ 39974 h 856937"/>
                <a:gd name="connsiteX2" fmla="*/ 4428344 w 5486399"/>
                <a:gd name="connsiteY2" fmla="*/ 54964 h 856937"/>
                <a:gd name="connsiteX3" fmla="*/ 5462666 w 5486399"/>
                <a:gd name="connsiteY3" fmla="*/ 699541 h 856937"/>
                <a:gd name="connsiteX4" fmla="*/ 66206 w 5486399"/>
                <a:gd name="connsiteY4" fmla="*/ 639580 h 856937"/>
                <a:gd name="connsiteX0" fmla="*/ 0 w 5420193"/>
                <a:gd name="connsiteY0" fmla="*/ 639580 h 856937"/>
                <a:gd name="connsiteX1" fmla="*/ 974361 w 5420193"/>
                <a:gd name="connsiteY1" fmla="*/ 39974 h 856937"/>
                <a:gd name="connsiteX2" fmla="*/ 4362138 w 5420193"/>
                <a:gd name="connsiteY2" fmla="*/ 54964 h 856937"/>
                <a:gd name="connsiteX3" fmla="*/ 5396460 w 5420193"/>
                <a:gd name="connsiteY3" fmla="*/ 699541 h 856937"/>
                <a:gd name="connsiteX4" fmla="*/ 0 w 5420193"/>
                <a:gd name="connsiteY4" fmla="*/ 639580 h 856937"/>
                <a:gd name="connsiteX0" fmla="*/ 0 w 5420193"/>
                <a:gd name="connsiteY0" fmla="*/ 639580 h 856937"/>
                <a:gd name="connsiteX1" fmla="*/ 974361 w 5420193"/>
                <a:gd name="connsiteY1" fmla="*/ 39974 h 856937"/>
                <a:gd name="connsiteX2" fmla="*/ 4362138 w 5420193"/>
                <a:gd name="connsiteY2" fmla="*/ 54964 h 856937"/>
                <a:gd name="connsiteX3" fmla="*/ 5396460 w 5420193"/>
                <a:gd name="connsiteY3" fmla="*/ 699541 h 856937"/>
                <a:gd name="connsiteX4" fmla="*/ 0 w 5420193"/>
                <a:gd name="connsiteY4" fmla="*/ 639580 h 856937"/>
                <a:gd name="connsiteX0" fmla="*/ 0 w 5420193"/>
                <a:gd name="connsiteY0" fmla="*/ 639580 h 856937"/>
                <a:gd name="connsiteX1" fmla="*/ 974361 w 5420193"/>
                <a:gd name="connsiteY1" fmla="*/ 39974 h 856937"/>
                <a:gd name="connsiteX2" fmla="*/ 4362138 w 5420193"/>
                <a:gd name="connsiteY2" fmla="*/ 54964 h 856937"/>
                <a:gd name="connsiteX3" fmla="*/ 5396460 w 5420193"/>
                <a:gd name="connsiteY3" fmla="*/ 699541 h 856937"/>
                <a:gd name="connsiteX4" fmla="*/ 0 w 5420193"/>
                <a:gd name="connsiteY4" fmla="*/ 639580 h 856937"/>
                <a:gd name="connsiteX0" fmla="*/ 0 w 5396460"/>
                <a:gd name="connsiteY0" fmla="*/ 612218 h 968025"/>
                <a:gd name="connsiteX1" fmla="*/ 974361 w 5396460"/>
                <a:gd name="connsiteY1" fmla="*/ 12612 h 968025"/>
                <a:gd name="connsiteX2" fmla="*/ 4362138 w 5396460"/>
                <a:gd name="connsiteY2" fmla="*/ 27602 h 968025"/>
                <a:gd name="connsiteX3" fmla="*/ 5396460 w 5396460"/>
                <a:gd name="connsiteY3" fmla="*/ 672179 h 968025"/>
                <a:gd name="connsiteX4" fmla="*/ 0 w 5396460"/>
                <a:gd name="connsiteY4" fmla="*/ 612218 h 968025"/>
                <a:gd name="connsiteX0" fmla="*/ 0 w 5396460"/>
                <a:gd name="connsiteY0" fmla="*/ 612218 h 1003449"/>
                <a:gd name="connsiteX1" fmla="*/ 974361 w 5396460"/>
                <a:gd name="connsiteY1" fmla="*/ 12612 h 1003449"/>
                <a:gd name="connsiteX2" fmla="*/ 4362138 w 5396460"/>
                <a:gd name="connsiteY2" fmla="*/ 27602 h 1003449"/>
                <a:gd name="connsiteX3" fmla="*/ 5396460 w 5396460"/>
                <a:gd name="connsiteY3" fmla="*/ 672179 h 1003449"/>
                <a:gd name="connsiteX4" fmla="*/ 0 w 5396460"/>
                <a:gd name="connsiteY4" fmla="*/ 612218 h 1003449"/>
                <a:gd name="connsiteX0" fmla="*/ 0 w 5396460"/>
                <a:gd name="connsiteY0" fmla="*/ 626988 h 1018219"/>
                <a:gd name="connsiteX1" fmla="*/ 974361 w 5396460"/>
                <a:gd name="connsiteY1" fmla="*/ 27382 h 1018219"/>
                <a:gd name="connsiteX2" fmla="*/ 4362138 w 5396460"/>
                <a:gd name="connsiteY2" fmla="*/ 42372 h 1018219"/>
                <a:gd name="connsiteX3" fmla="*/ 5396460 w 5396460"/>
                <a:gd name="connsiteY3" fmla="*/ 686949 h 1018219"/>
                <a:gd name="connsiteX4" fmla="*/ 0 w 5396460"/>
                <a:gd name="connsiteY4" fmla="*/ 626988 h 1018219"/>
                <a:gd name="connsiteX0" fmla="*/ 0 w 5396460"/>
                <a:gd name="connsiteY0" fmla="*/ 626988 h 1018219"/>
                <a:gd name="connsiteX1" fmla="*/ 974361 w 5396460"/>
                <a:gd name="connsiteY1" fmla="*/ 27382 h 1018219"/>
                <a:gd name="connsiteX2" fmla="*/ 4362138 w 5396460"/>
                <a:gd name="connsiteY2" fmla="*/ 42372 h 1018219"/>
                <a:gd name="connsiteX3" fmla="*/ 5396460 w 5396460"/>
                <a:gd name="connsiteY3" fmla="*/ 686949 h 1018219"/>
                <a:gd name="connsiteX4" fmla="*/ 0 w 5396460"/>
                <a:gd name="connsiteY4" fmla="*/ 626988 h 1018219"/>
                <a:gd name="connsiteX0" fmla="*/ 0 w 5396460"/>
                <a:gd name="connsiteY0" fmla="*/ 626988 h 1018219"/>
                <a:gd name="connsiteX1" fmla="*/ 974361 w 5396460"/>
                <a:gd name="connsiteY1" fmla="*/ 27382 h 1018219"/>
                <a:gd name="connsiteX2" fmla="*/ 4362138 w 5396460"/>
                <a:gd name="connsiteY2" fmla="*/ 42372 h 1018219"/>
                <a:gd name="connsiteX3" fmla="*/ 5396460 w 5396460"/>
                <a:gd name="connsiteY3" fmla="*/ 686949 h 1018219"/>
                <a:gd name="connsiteX4" fmla="*/ 0 w 5396460"/>
                <a:gd name="connsiteY4" fmla="*/ 626988 h 101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6460" h="1018219">
                  <a:moveTo>
                    <a:pt x="0" y="626988"/>
                  </a:moveTo>
                  <a:cubicBezTo>
                    <a:pt x="16240" y="302201"/>
                    <a:pt x="11098" y="-110733"/>
                    <a:pt x="974361" y="27382"/>
                  </a:cubicBezTo>
                  <a:cubicBezTo>
                    <a:pt x="2369087" y="227361"/>
                    <a:pt x="3347399" y="162892"/>
                    <a:pt x="4362138" y="42372"/>
                  </a:cubicBezTo>
                  <a:cubicBezTo>
                    <a:pt x="5420193" y="87343"/>
                    <a:pt x="5315264" y="272222"/>
                    <a:pt x="5396460" y="686949"/>
                  </a:cubicBezTo>
                  <a:cubicBezTo>
                    <a:pt x="4400582" y="961334"/>
                    <a:pt x="1829870" y="1296823"/>
                    <a:pt x="0" y="626988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4599234" y="1139892"/>
            <a:ext cx="3537694" cy="419717"/>
            <a:chOff x="3071192" y="3569921"/>
            <a:chExt cx="3537694" cy="419717"/>
          </a:xfrm>
        </p:grpSpPr>
        <p:sp>
          <p:nvSpPr>
            <p:cNvPr id="259" name="Freeform 258"/>
            <p:cNvSpPr/>
            <p:nvPr/>
          </p:nvSpPr>
          <p:spPr>
            <a:xfrm>
              <a:off x="3121179" y="3569921"/>
              <a:ext cx="3487707" cy="276038"/>
            </a:xfrm>
            <a:custGeom>
              <a:avLst/>
              <a:gdLst>
                <a:gd name="connsiteX0" fmla="*/ 92659 w 5538825"/>
                <a:gd name="connsiteY0" fmla="*/ 580339 h 653491"/>
                <a:gd name="connsiteX1" fmla="*/ 780288 w 5538825"/>
                <a:gd name="connsiteY1" fmla="*/ 75590 h 653491"/>
                <a:gd name="connsiteX2" fmla="*/ 4774387 w 5538825"/>
                <a:gd name="connsiteY2" fmla="*/ 126796 h 653491"/>
                <a:gd name="connsiteX3" fmla="*/ 5366918 w 5538825"/>
                <a:gd name="connsiteY3" fmla="*/ 653491 h 653491"/>
                <a:gd name="connsiteX0" fmla="*/ 92659 w 5538825"/>
                <a:gd name="connsiteY0" fmla="*/ 580339 h 653491"/>
                <a:gd name="connsiteX1" fmla="*/ 780288 w 5538825"/>
                <a:gd name="connsiteY1" fmla="*/ 75590 h 653491"/>
                <a:gd name="connsiteX2" fmla="*/ 4774387 w 5538825"/>
                <a:gd name="connsiteY2" fmla="*/ 126796 h 653491"/>
                <a:gd name="connsiteX3" fmla="*/ 5366918 w 5538825"/>
                <a:gd name="connsiteY3" fmla="*/ 653491 h 653491"/>
                <a:gd name="connsiteX0" fmla="*/ 84125 w 5530291"/>
                <a:gd name="connsiteY0" fmla="*/ 580339 h 653491"/>
                <a:gd name="connsiteX1" fmla="*/ 771754 w 5530291"/>
                <a:gd name="connsiteY1" fmla="*/ 75590 h 653491"/>
                <a:gd name="connsiteX2" fmla="*/ 4765853 w 5530291"/>
                <a:gd name="connsiteY2" fmla="*/ 126796 h 653491"/>
                <a:gd name="connsiteX3" fmla="*/ 5358384 w 5530291"/>
                <a:gd name="connsiteY3" fmla="*/ 653491 h 653491"/>
                <a:gd name="connsiteX0" fmla="*/ 0 w 5446166"/>
                <a:gd name="connsiteY0" fmla="*/ 580339 h 653491"/>
                <a:gd name="connsiteX1" fmla="*/ 687629 w 5446166"/>
                <a:gd name="connsiteY1" fmla="*/ 75590 h 653491"/>
                <a:gd name="connsiteX2" fmla="*/ 4681728 w 5446166"/>
                <a:gd name="connsiteY2" fmla="*/ 126796 h 653491"/>
                <a:gd name="connsiteX3" fmla="*/ 5274259 w 5446166"/>
                <a:gd name="connsiteY3" fmla="*/ 653491 h 653491"/>
                <a:gd name="connsiteX0" fmla="*/ 0 w 5446166"/>
                <a:gd name="connsiteY0" fmla="*/ 580339 h 653491"/>
                <a:gd name="connsiteX1" fmla="*/ 687629 w 5446166"/>
                <a:gd name="connsiteY1" fmla="*/ 75590 h 653491"/>
                <a:gd name="connsiteX2" fmla="*/ 4681728 w 5446166"/>
                <a:gd name="connsiteY2" fmla="*/ 126796 h 653491"/>
                <a:gd name="connsiteX3" fmla="*/ 5274259 w 5446166"/>
                <a:gd name="connsiteY3" fmla="*/ 653491 h 653491"/>
                <a:gd name="connsiteX0" fmla="*/ 26822 w 5472988"/>
                <a:gd name="connsiteY0" fmla="*/ 580339 h 653491"/>
                <a:gd name="connsiteX1" fmla="*/ 714451 w 5472988"/>
                <a:gd name="connsiteY1" fmla="*/ 75590 h 653491"/>
                <a:gd name="connsiteX2" fmla="*/ 4708550 w 5472988"/>
                <a:gd name="connsiteY2" fmla="*/ 126796 h 653491"/>
                <a:gd name="connsiteX3" fmla="*/ 5301081 w 5472988"/>
                <a:gd name="connsiteY3" fmla="*/ 653491 h 653491"/>
                <a:gd name="connsiteX0" fmla="*/ 26822 w 5472988"/>
                <a:gd name="connsiteY0" fmla="*/ 549860 h 623012"/>
                <a:gd name="connsiteX1" fmla="*/ 714451 w 5472988"/>
                <a:gd name="connsiteY1" fmla="*/ 45111 h 623012"/>
                <a:gd name="connsiteX2" fmla="*/ 4708550 w 5472988"/>
                <a:gd name="connsiteY2" fmla="*/ 96317 h 623012"/>
                <a:gd name="connsiteX3" fmla="*/ 5301081 w 5472988"/>
                <a:gd name="connsiteY3" fmla="*/ 623012 h 623012"/>
                <a:gd name="connsiteX0" fmla="*/ 26822 w 5472988"/>
                <a:gd name="connsiteY0" fmla="*/ 549860 h 623012"/>
                <a:gd name="connsiteX1" fmla="*/ 714451 w 5472988"/>
                <a:gd name="connsiteY1" fmla="*/ 45111 h 623012"/>
                <a:gd name="connsiteX2" fmla="*/ 4708550 w 5472988"/>
                <a:gd name="connsiteY2" fmla="*/ 96317 h 623012"/>
                <a:gd name="connsiteX3" fmla="*/ 5301081 w 5472988"/>
                <a:gd name="connsiteY3" fmla="*/ 623012 h 623012"/>
                <a:gd name="connsiteX0" fmla="*/ 26822 w 5472988"/>
                <a:gd name="connsiteY0" fmla="*/ 549860 h 623012"/>
                <a:gd name="connsiteX1" fmla="*/ 714451 w 5472988"/>
                <a:gd name="connsiteY1" fmla="*/ 45111 h 623012"/>
                <a:gd name="connsiteX2" fmla="*/ 4708550 w 5472988"/>
                <a:gd name="connsiteY2" fmla="*/ 96317 h 623012"/>
                <a:gd name="connsiteX3" fmla="*/ 5301081 w 5472988"/>
                <a:gd name="connsiteY3" fmla="*/ 623012 h 623012"/>
                <a:gd name="connsiteX0" fmla="*/ 26822 w 5364479"/>
                <a:gd name="connsiteY0" fmla="*/ 549860 h 623012"/>
                <a:gd name="connsiteX1" fmla="*/ 714451 w 5364479"/>
                <a:gd name="connsiteY1" fmla="*/ 45111 h 623012"/>
                <a:gd name="connsiteX2" fmla="*/ 4708550 w 5364479"/>
                <a:gd name="connsiteY2" fmla="*/ 96317 h 623012"/>
                <a:gd name="connsiteX3" fmla="*/ 5301081 w 5364479"/>
                <a:gd name="connsiteY3" fmla="*/ 623012 h 623012"/>
                <a:gd name="connsiteX0" fmla="*/ 26822 w 5364479"/>
                <a:gd name="connsiteY0" fmla="*/ 549860 h 623012"/>
                <a:gd name="connsiteX1" fmla="*/ 714451 w 5364479"/>
                <a:gd name="connsiteY1" fmla="*/ 45111 h 623012"/>
                <a:gd name="connsiteX2" fmla="*/ 4708550 w 5364479"/>
                <a:gd name="connsiteY2" fmla="*/ 96317 h 623012"/>
                <a:gd name="connsiteX3" fmla="*/ 5301081 w 5364479"/>
                <a:gd name="connsiteY3" fmla="*/ 623012 h 623012"/>
                <a:gd name="connsiteX0" fmla="*/ 26822 w 5301081"/>
                <a:gd name="connsiteY0" fmla="*/ 549860 h 623012"/>
                <a:gd name="connsiteX1" fmla="*/ 714451 w 5301081"/>
                <a:gd name="connsiteY1" fmla="*/ 45111 h 623012"/>
                <a:gd name="connsiteX2" fmla="*/ 4708550 w 5301081"/>
                <a:gd name="connsiteY2" fmla="*/ 96317 h 623012"/>
                <a:gd name="connsiteX3" fmla="*/ 5301081 w 5301081"/>
                <a:gd name="connsiteY3" fmla="*/ 623012 h 623012"/>
                <a:gd name="connsiteX0" fmla="*/ 3721 w 5277980"/>
                <a:gd name="connsiteY0" fmla="*/ 529341 h 602493"/>
                <a:gd name="connsiteX1" fmla="*/ 691350 w 5277980"/>
                <a:gd name="connsiteY1" fmla="*/ 24592 h 602493"/>
                <a:gd name="connsiteX2" fmla="*/ 4685449 w 5277980"/>
                <a:gd name="connsiteY2" fmla="*/ 75798 h 602493"/>
                <a:gd name="connsiteX3" fmla="*/ 5277980 w 5277980"/>
                <a:gd name="connsiteY3" fmla="*/ 602493 h 602493"/>
                <a:gd name="connsiteX0" fmla="*/ 3721 w 5277980"/>
                <a:gd name="connsiteY0" fmla="*/ 529341 h 602493"/>
                <a:gd name="connsiteX1" fmla="*/ 691350 w 5277980"/>
                <a:gd name="connsiteY1" fmla="*/ 24592 h 602493"/>
                <a:gd name="connsiteX2" fmla="*/ 4685449 w 5277980"/>
                <a:gd name="connsiteY2" fmla="*/ 75798 h 602493"/>
                <a:gd name="connsiteX3" fmla="*/ 5277980 w 5277980"/>
                <a:gd name="connsiteY3" fmla="*/ 602493 h 60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77980" h="602493">
                  <a:moveTo>
                    <a:pt x="3721" y="529341"/>
                  </a:moveTo>
                  <a:cubicBezTo>
                    <a:pt x="-23101" y="316591"/>
                    <a:pt x="83972" y="-106102"/>
                    <a:pt x="691350" y="24592"/>
                  </a:cubicBezTo>
                  <a:cubicBezTo>
                    <a:pt x="1973617" y="300507"/>
                    <a:pt x="3935731" y="128104"/>
                    <a:pt x="4685449" y="75798"/>
                  </a:cubicBezTo>
                  <a:cubicBezTo>
                    <a:pt x="5235917" y="116032"/>
                    <a:pt x="5181053" y="294035"/>
                    <a:pt x="5277980" y="602493"/>
                  </a:cubicBezTo>
                </a:path>
              </a:pathLst>
            </a:custGeom>
            <a:ln w="25400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3071192" y="3802483"/>
              <a:ext cx="3502089" cy="187155"/>
            </a:xfrm>
            <a:custGeom>
              <a:avLst/>
              <a:gdLst>
                <a:gd name="connsiteX0" fmla="*/ 0 w 5391302"/>
                <a:gd name="connsiteY0" fmla="*/ 0 h 51206"/>
                <a:gd name="connsiteX1" fmla="*/ 5391302 w 5391302"/>
                <a:gd name="connsiteY1" fmla="*/ 51206 h 51206"/>
                <a:gd name="connsiteX0" fmla="*/ 0 w 5391302"/>
                <a:gd name="connsiteY0" fmla="*/ 0 h 276149"/>
                <a:gd name="connsiteX1" fmla="*/ 5391302 w 5391302"/>
                <a:gd name="connsiteY1" fmla="*/ 51206 h 276149"/>
                <a:gd name="connsiteX0" fmla="*/ 0 w 5391302"/>
                <a:gd name="connsiteY0" fmla="*/ 0 h 276149"/>
                <a:gd name="connsiteX1" fmla="*/ 5391302 w 5391302"/>
                <a:gd name="connsiteY1" fmla="*/ 51206 h 276149"/>
                <a:gd name="connsiteX0" fmla="*/ 0 w 5391302"/>
                <a:gd name="connsiteY0" fmla="*/ 0 h 276149"/>
                <a:gd name="connsiteX1" fmla="*/ 5391302 w 5391302"/>
                <a:gd name="connsiteY1" fmla="*/ 51206 h 276149"/>
                <a:gd name="connsiteX0" fmla="*/ 0 w 5391302"/>
                <a:gd name="connsiteY0" fmla="*/ 0 h 408491"/>
                <a:gd name="connsiteX1" fmla="*/ 5391302 w 5391302"/>
                <a:gd name="connsiteY1" fmla="*/ 51206 h 40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1302" h="408491">
                  <a:moveTo>
                    <a:pt x="0" y="0"/>
                  </a:moveTo>
                  <a:cubicBezTo>
                    <a:pt x="2315085" y="849409"/>
                    <a:pt x="4890210" y="121920"/>
                    <a:pt x="5391302" y="51206"/>
                  </a:cubicBezTo>
                </a:path>
              </a:pathLst>
            </a:custGeom>
            <a:ln w="25400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0495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7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1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0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3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7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3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221" grpId="0" animBg="1"/>
      <p:bldP spid="9223" grpId="0" animBg="1"/>
      <p:bldP spid="9223" grpId="1" animBg="1"/>
      <p:bldP spid="21" grpId="0" animBg="1"/>
      <p:bldP spid="21" grpId="1" animBg="1"/>
      <p:bldP spid="22" grpId="0" animBg="1"/>
      <p:bldP spid="22" grpId="1" animBg="1"/>
      <p:bldP spid="9226" grpId="0" animBg="1"/>
      <p:bldP spid="9232" grpId="0" bldLvl="0" animBg="1"/>
      <p:bldP spid="9233" grpId="0" bldLvl="0" animBg="1"/>
      <p:bldP spid="31" grpId="0" animBg="1"/>
      <p:bldP spid="31" grpId="1" animBg="1"/>
      <p:bldP spid="32" grpId="0" animBg="1"/>
      <p:bldP spid="32" grpId="1" animBg="1"/>
      <p:bldP spid="37" grpId="0" animBg="1"/>
      <p:bldP spid="37" grpId="1" animBg="1"/>
      <p:bldP spid="9235" grpId="0" animBg="1"/>
      <p:bldP spid="43" grpId="0" animBg="1"/>
      <p:bldP spid="43" grpId="1" animBg="1"/>
      <p:bldP spid="43" grpId="2" animBg="1"/>
      <p:bldP spid="2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3" grpId="0" animBg="1"/>
      <p:bldP spid="16" grpId="0" animBg="1"/>
      <p:bldP spid="16" grpId="1" animBg="1"/>
      <p:bldP spid="19" grpId="0" animBg="1"/>
      <p:bldP spid="19" grpId="1" animBg="1"/>
      <p:bldP spid="39" grpId="0" bldLvl="0" animBg="1"/>
      <p:bldP spid="39" grpId="1" bldLvl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105" grpId="0" animBg="1"/>
      <p:bldP spid="10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Freeform 104"/>
          <p:cNvSpPr/>
          <p:nvPr/>
        </p:nvSpPr>
        <p:spPr>
          <a:xfrm>
            <a:off x="3175292" y="3820431"/>
            <a:ext cx="5194651" cy="163892"/>
          </a:xfrm>
          <a:custGeom>
            <a:avLst/>
            <a:gdLst>
              <a:gd name="connsiteX0" fmla="*/ 380841 w 5789967"/>
              <a:gd name="connsiteY0" fmla="*/ 0 h 83713"/>
              <a:gd name="connsiteX1" fmla="*/ 567584 w 5789967"/>
              <a:gd name="connsiteY1" fmla="*/ 64395 h 83713"/>
              <a:gd name="connsiteX2" fmla="*/ 5789967 w 5789967"/>
              <a:gd name="connsiteY2" fmla="*/ 83713 h 83713"/>
              <a:gd name="connsiteX0" fmla="*/ 380841 w 5789967"/>
              <a:gd name="connsiteY0" fmla="*/ 0 h 83713"/>
              <a:gd name="connsiteX1" fmla="*/ 567584 w 5789967"/>
              <a:gd name="connsiteY1" fmla="*/ 64395 h 83713"/>
              <a:gd name="connsiteX2" fmla="*/ 5789967 w 5789967"/>
              <a:gd name="connsiteY2" fmla="*/ 83713 h 83713"/>
              <a:gd name="connsiteX0" fmla="*/ 380841 w 5789967"/>
              <a:gd name="connsiteY0" fmla="*/ 0 h 83713"/>
              <a:gd name="connsiteX1" fmla="*/ 567584 w 5789967"/>
              <a:gd name="connsiteY1" fmla="*/ 64395 h 83713"/>
              <a:gd name="connsiteX2" fmla="*/ 5789967 w 5789967"/>
              <a:gd name="connsiteY2" fmla="*/ 83713 h 83713"/>
              <a:gd name="connsiteX0" fmla="*/ 0 w 5409126"/>
              <a:gd name="connsiteY0" fmla="*/ 0 h 83713"/>
              <a:gd name="connsiteX1" fmla="*/ 5409126 w 5409126"/>
              <a:gd name="connsiteY1" fmla="*/ 83713 h 83713"/>
              <a:gd name="connsiteX0" fmla="*/ 0 w 5370490"/>
              <a:gd name="connsiteY0" fmla="*/ 0 h 83713"/>
              <a:gd name="connsiteX1" fmla="*/ 5370490 w 5370490"/>
              <a:gd name="connsiteY1" fmla="*/ 83713 h 83713"/>
              <a:gd name="connsiteX0" fmla="*/ 0 w 5370490"/>
              <a:gd name="connsiteY0" fmla="*/ 0 h 150392"/>
              <a:gd name="connsiteX1" fmla="*/ 5370490 w 5370490"/>
              <a:gd name="connsiteY1" fmla="*/ 83713 h 150392"/>
              <a:gd name="connsiteX0" fmla="*/ 0 w 5370490"/>
              <a:gd name="connsiteY0" fmla="*/ 0 h 189470"/>
              <a:gd name="connsiteX1" fmla="*/ 5370490 w 5370490"/>
              <a:gd name="connsiteY1" fmla="*/ 83713 h 189470"/>
              <a:gd name="connsiteX0" fmla="*/ 0 w 5370490"/>
              <a:gd name="connsiteY0" fmla="*/ 0 h 189470"/>
              <a:gd name="connsiteX1" fmla="*/ 5370490 w 5370490"/>
              <a:gd name="connsiteY1" fmla="*/ 83713 h 189470"/>
              <a:gd name="connsiteX0" fmla="*/ 0 w 5370490"/>
              <a:gd name="connsiteY0" fmla="*/ 0 h 203647"/>
              <a:gd name="connsiteX1" fmla="*/ 5370490 w 5370490"/>
              <a:gd name="connsiteY1" fmla="*/ 83713 h 203647"/>
              <a:gd name="connsiteX0" fmla="*/ 0 w 5370490"/>
              <a:gd name="connsiteY0" fmla="*/ 0 h 189470"/>
              <a:gd name="connsiteX1" fmla="*/ 5370490 w 5370490"/>
              <a:gd name="connsiteY1" fmla="*/ 83713 h 189470"/>
              <a:gd name="connsiteX0" fmla="*/ 0 w 5370490"/>
              <a:gd name="connsiteY0" fmla="*/ 0 h 174671"/>
              <a:gd name="connsiteX1" fmla="*/ 5370490 w 5370490"/>
              <a:gd name="connsiteY1" fmla="*/ 83713 h 174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370490" h="174671">
                <a:moveTo>
                  <a:pt x="0" y="0"/>
                </a:moveTo>
                <a:cubicBezTo>
                  <a:pt x="1835238" y="259724"/>
                  <a:pt x="3992451" y="178158"/>
                  <a:pt x="5370490" y="83713"/>
                </a:cubicBezTo>
              </a:path>
            </a:pathLst>
          </a:cu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50668" y="129604"/>
            <a:ext cx="3390931" cy="421712"/>
          </a:xfrm>
        </p:spPr>
        <p:txBody>
          <a:bodyPr wrap="square" lIns="91440" tIns="45720" rIns="91440" bIns="45720" anchor="ctr">
            <a:scene3d>
              <a:camera prst="orthographicFront"/>
              <a:lightRig rig="threePt" dir="t"/>
            </a:scene3d>
          </a:bodyPr>
          <a:lstStyle/>
          <a:p>
            <a:pPr fontAlgn="base"/>
            <a:r>
              <a:rPr lang="en-US" altLang="en-US" sz="2400" strike="noStrike" noProof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charset="0"/>
              </a:rPr>
              <a:t>3.QUI TRÌNH</a:t>
            </a:r>
            <a:endParaRPr lang="en-US" altLang="en-US" sz="2400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charset="0"/>
            </a:endParaRPr>
          </a:p>
        </p:txBody>
      </p:sp>
      <p:sp>
        <p:nvSpPr>
          <p:cNvPr id="9221" name="Text Box 10"/>
          <p:cNvSpPr txBox="1"/>
          <p:nvPr/>
        </p:nvSpPr>
        <p:spPr>
          <a:xfrm>
            <a:off x="231978" y="609674"/>
            <a:ext cx="2705144" cy="369332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1. May lộn lá bâu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9226" name="Text Box 22"/>
          <p:cNvSpPr txBox="1"/>
          <p:nvPr/>
        </p:nvSpPr>
        <p:spPr>
          <a:xfrm>
            <a:off x="184150" y="1066862"/>
            <a:ext cx="2711494" cy="461665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2</a:t>
            </a:r>
            <a:r>
              <a:rPr lang="en-US" altLang="en-US" sz="2400">
                <a:solidFill>
                  <a:srgbClr val="000000"/>
                </a:solidFill>
                <a:cs typeface="Arial" panose="020B0604020202020204" pitchFamily="34" charset="0"/>
              </a:rPr>
              <a:t>. </a:t>
            </a:r>
            <a:r>
              <a:rPr lang="en-US" altLang="en-US" smtClean="0">
                <a:solidFill>
                  <a:srgbClr val="000000"/>
                </a:solidFill>
                <a:cs typeface="Arial" panose="020B0604020202020204" pitchFamily="34" charset="0"/>
              </a:rPr>
              <a:t>Gọt,lộn,ủi lá bâu 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9232" name="Text Box 28"/>
          <p:cNvSpPr txBox="1"/>
          <p:nvPr/>
        </p:nvSpPr>
        <p:spPr>
          <a:xfrm>
            <a:off x="150668" y="1600248"/>
            <a:ext cx="2744976" cy="369332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3. Diễu lá bâu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9233" name="Text Box 34"/>
          <p:cNvSpPr txBox="1"/>
          <p:nvPr/>
        </p:nvSpPr>
        <p:spPr>
          <a:xfrm>
            <a:off x="107156" y="2057436"/>
            <a:ext cx="2788488" cy="646331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4. May lược định hình </a:t>
            </a:r>
          </a:p>
          <a:p>
            <a:r>
              <a:rPr lang="en-US" altLang="en-US" smtClean="0">
                <a:solidFill>
                  <a:srgbClr val="000000"/>
                </a:solidFill>
                <a:cs typeface="Arial" panose="020B0604020202020204" pitchFamily="34" charset="0"/>
              </a:rPr>
              <a:t>chân lá </a:t>
            </a:r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bâu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9235" name="Text Box 38"/>
          <p:cNvSpPr txBox="1"/>
          <p:nvPr/>
        </p:nvSpPr>
        <p:spPr>
          <a:xfrm>
            <a:off x="94059" y="2782372"/>
            <a:ext cx="2814682" cy="369332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5. Ủi+may bọc chân bâu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2" name="Down Arrow 1"/>
          <p:cNvSpPr/>
          <p:nvPr/>
        </p:nvSpPr>
        <p:spPr>
          <a:xfrm>
            <a:off x="1295486" y="914466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1288745" y="3733792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1295486" y="3124202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1295486" y="2590822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1288745" y="1905040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1288745" y="1447852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Text Box 10"/>
          <p:cNvSpPr txBox="1"/>
          <p:nvPr/>
        </p:nvSpPr>
        <p:spPr>
          <a:xfrm>
            <a:off x="97240" y="3364460"/>
            <a:ext cx="2798404" cy="369332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6. May cặp ba lá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13" name="Text Box 12"/>
          <p:cNvSpPr txBox="1"/>
          <p:nvPr/>
        </p:nvSpPr>
        <p:spPr>
          <a:xfrm>
            <a:off x="42546" y="3974044"/>
            <a:ext cx="2853100" cy="369332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t>7. Gọt góc chân bâu, lộn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73" name="Text Box 72"/>
          <p:cNvSpPr txBox="1"/>
          <p:nvPr/>
        </p:nvSpPr>
        <p:spPr>
          <a:xfrm>
            <a:off x="4547372" y="21046"/>
            <a:ext cx="35365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2400">
                <a:solidFill>
                  <a:srgbClr val="F76D07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charset="0"/>
                <a:cs typeface="Arial" panose="020B0604020202020204" pitchFamily="34" charset="0"/>
              </a:rPr>
              <a:t>YÊU CẦU KỸ THUẬT</a:t>
            </a:r>
            <a:endParaRPr lang="en-US" altLang="en-US" sz="2400">
              <a:solidFill>
                <a:srgbClr val="F76D07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charset="0"/>
            </a:endParaRPr>
          </a:p>
        </p:txBody>
      </p:sp>
      <p:sp>
        <p:nvSpPr>
          <p:cNvPr id="81" name="Text Box 12"/>
          <p:cNvSpPr txBox="1"/>
          <p:nvPr/>
        </p:nvSpPr>
        <p:spPr>
          <a:xfrm>
            <a:off x="84022" y="4495772"/>
            <a:ext cx="2853100" cy="646331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 smtClean="0">
                <a:solidFill>
                  <a:srgbClr val="000000"/>
                </a:solidFill>
                <a:cs typeface="Arial" panose="020B0604020202020204" pitchFamily="34" charset="0"/>
              </a:rPr>
              <a:t>8. Sang dấu đường tra bâu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82" name="Text Box 12"/>
          <p:cNvSpPr txBox="1"/>
          <p:nvPr/>
        </p:nvSpPr>
        <p:spPr>
          <a:xfrm>
            <a:off x="84022" y="5269410"/>
            <a:ext cx="2853100" cy="369332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 smtClean="0">
                <a:solidFill>
                  <a:srgbClr val="000000"/>
                </a:solidFill>
                <a:cs typeface="Arial" panose="020B0604020202020204" pitchFamily="34" charset="0"/>
              </a:rPr>
              <a:t>9. Tra bâu vô thân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83" name="Text Box 12"/>
          <p:cNvSpPr txBox="1"/>
          <p:nvPr/>
        </p:nvSpPr>
        <p:spPr>
          <a:xfrm>
            <a:off x="84022" y="5878994"/>
            <a:ext cx="2853100" cy="369332"/>
          </a:xfrm>
          <a:prstGeom prst="rect">
            <a:avLst/>
          </a:prstGeom>
          <a:solidFill>
            <a:srgbClr val="ADD6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en-US" smtClean="0">
                <a:solidFill>
                  <a:srgbClr val="000000"/>
                </a:solidFill>
                <a:cs typeface="Arial" panose="020B0604020202020204" pitchFamily="34" charset="0"/>
              </a:rPr>
              <a:t>10. May mí chân cổ</a:t>
            </a:r>
            <a:endParaRPr lang="en-US" altLang="en-US">
              <a:solidFill>
                <a:srgbClr val="000000"/>
              </a:solidFill>
              <a:ea typeface="Arial" panose="020B0604020202020204" pitchFamily="34" charset="0"/>
            </a:endParaRPr>
          </a:p>
        </p:txBody>
      </p:sp>
      <p:sp>
        <p:nvSpPr>
          <p:cNvPr id="84" name="Down Arrow 83"/>
          <p:cNvSpPr/>
          <p:nvPr/>
        </p:nvSpPr>
        <p:spPr>
          <a:xfrm>
            <a:off x="1295486" y="4267172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5" name="Down Arrow 84"/>
          <p:cNvSpPr/>
          <p:nvPr/>
        </p:nvSpPr>
        <p:spPr>
          <a:xfrm>
            <a:off x="1288025" y="4991100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6" name="Down Arrow 85"/>
          <p:cNvSpPr/>
          <p:nvPr/>
        </p:nvSpPr>
        <p:spPr>
          <a:xfrm>
            <a:off x="1245102" y="5607964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40" tIns="45720" rIns="91440" bIns="45720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7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579" y="904593"/>
            <a:ext cx="4062962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9" name="Group 88"/>
          <p:cNvGrpSpPr/>
          <p:nvPr/>
        </p:nvGrpSpPr>
        <p:grpSpPr>
          <a:xfrm>
            <a:off x="3657624" y="362755"/>
            <a:ext cx="4524873" cy="1338606"/>
            <a:chOff x="4343406" y="566434"/>
            <a:chExt cx="3733702" cy="1338606"/>
          </a:xfrm>
        </p:grpSpPr>
        <p:pic>
          <p:nvPicPr>
            <p:cNvPr id="9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3406" y="566434"/>
              <a:ext cx="3733702" cy="881418"/>
            </a:xfrm>
            <a:prstGeom prst="rect">
              <a:avLst/>
            </a:prstGeom>
            <a:noFill/>
            <a:ln w="9525"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91" name="Straight Connector 90"/>
            <p:cNvCxnSpPr/>
            <p:nvPr/>
          </p:nvCxnSpPr>
          <p:spPr bwMode="auto">
            <a:xfrm flipH="1">
              <a:off x="6095959" y="1258473"/>
              <a:ext cx="114297" cy="378758"/>
            </a:xfrm>
            <a:prstGeom prst="lin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2" name="Straight Connector 91"/>
            <p:cNvCxnSpPr/>
            <p:nvPr/>
          </p:nvCxnSpPr>
          <p:spPr bwMode="auto">
            <a:xfrm flipV="1">
              <a:off x="6095960" y="1258473"/>
              <a:ext cx="304792" cy="378758"/>
            </a:xfrm>
            <a:prstGeom prst="lin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3" name="Rectangle 92"/>
            <p:cNvSpPr/>
            <p:nvPr/>
          </p:nvSpPr>
          <p:spPr bwMode="auto">
            <a:xfrm>
              <a:off x="5772617" y="1676452"/>
              <a:ext cx="551937" cy="22858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1mm</a:t>
              </a:r>
              <a:endParaRPr kumimoji="0" lang="en-US" sz="1400" b="0" i="0" u="none" strike="noStrike" cap="none" normalizeH="0" baseline="0" smtClean="0">
                <a:ln>
                  <a:noFill/>
                </a:ln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692" y="1537532"/>
            <a:ext cx="4304259" cy="148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Group 31"/>
          <p:cNvGrpSpPr/>
          <p:nvPr/>
        </p:nvGrpSpPr>
        <p:grpSpPr>
          <a:xfrm>
            <a:off x="3657624" y="2362228"/>
            <a:ext cx="4800474" cy="1796482"/>
            <a:chOff x="3657624" y="2362228"/>
            <a:chExt cx="4800474" cy="1796482"/>
          </a:xfrm>
        </p:grpSpPr>
        <p:pic>
          <p:nvPicPr>
            <p:cNvPr id="2051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624" y="2362228"/>
              <a:ext cx="4800474" cy="926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8" name="Straight Connector 27"/>
            <p:cNvCxnSpPr/>
            <p:nvPr/>
          </p:nvCxnSpPr>
          <p:spPr bwMode="auto">
            <a:xfrm flipH="1">
              <a:off x="4952990" y="3227902"/>
              <a:ext cx="228594" cy="582088"/>
            </a:xfrm>
            <a:prstGeom prst="lin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0" name="Straight Connector 29"/>
            <p:cNvCxnSpPr/>
            <p:nvPr/>
          </p:nvCxnSpPr>
          <p:spPr bwMode="auto">
            <a:xfrm flipV="1">
              <a:off x="4952990" y="3227902"/>
              <a:ext cx="533386" cy="620190"/>
            </a:xfrm>
            <a:prstGeom prst="lin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1" name="Rectangle 30"/>
            <p:cNvSpPr/>
            <p:nvPr/>
          </p:nvSpPr>
          <p:spPr bwMode="auto">
            <a:xfrm>
              <a:off x="4419604" y="3848092"/>
              <a:ext cx="970081" cy="31061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0.8cm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975522" y="2967038"/>
            <a:ext cx="4491705" cy="1201637"/>
            <a:chOff x="3878237" y="3446530"/>
            <a:chExt cx="4491705" cy="1201637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8237" y="3446530"/>
              <a:ext cx="4491705" cy="1201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4" name="Straight Connector 33"/>
            <p:cNvCxnSpPr/>
            <p:nvPr/>
          </p:nvCxnSpPr>
          <p:spPr bwMode="auto">
            <a:xfrm>
              <a:off x="4419604" y="4267172"/>
              <a:ext cx="0" cy="228600"/>
            </a:xfrm>
            <a:prstGeom prst="lin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Straight Connector 105"/>
            <p:cNvCxnSpPr/>
            <p:nvPr/>
          </p:nvCxnSpPr>
          <p:spPr bwMode="auto">
            <a:xfrm>
              <a:off x="6124089" y="4305272"/>
              <a:ext cx="0" cy="228600"/>
            </a:xfrm>
            <a:prstGeom prst="lin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Straight Connector 106"/>
            <p:cNvCxnSpPr/>
            <p:nvPr/>
          </p:nvCxnSpPr>
          <p:spPr bwMode="auto">
            <a:xfrm>
              <a:off x="7848514" y="4305272"/>
              <a:ext cx="0" cy="228600"/>
            </a:xfrm>
            <a:prstGeom prst="lin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1" name="Group 110"/>
          <p:cNvGrpSpPr/>
          <p:nvPr/>
        </p:nvGrpSpPr>
        <p:grpSpPr>
          <a:xfrm>
            <a:off x="4165512" y="3722448"/>
            <a:ext cx="4111724" cy="1152473"/>
            <a:chOff x="3667496" y="941983"/>
            <a:chExt cx="4485904" cy="1362754"/>
          </a:xfrm>
        </p:grpSpPr>
        <p:grpSp>
          <p:nvGrpSpPr>
            <p:cNvPr id="112" name="Group 22"/>
            <p:cNvGrpSpPr/>
            <p:nvPr/>
          </p:nvGrpSpPr>
          <p:grpSpPr>
            <a:xfrm>
              <a:off x="3667496" y="941983"/>
              <a:ext cx="4485904" cy="886817"/>
              <a:chOff x="3810000" y="1905000"/>
              <a:chExt cx="5081666" cy="1409076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18" name="Freeform 117"/>
              <p:cNvSpPr/>
              <p:nvPr/>
            </p:nvSpPr>
            <p:spPr>
              <a:xfrm>
                <a:off x="3810000" y="1905000"/>
                <a:ext cx="5081666" cy="1409076"/>
              </a:xfrm>
              <a:custGeom>
                <a:avLst/>
                <a:gdLst>
                  <a:gd name="connsiteX0" fmla="*/ 1121764 w 6663128"/>
                  <a:gd name="connsiteY0" fmla="*/ 1621437 h 1866276"/>
                  <a:gd name="connsiteX1" fmla="*/ 791980 w 6663128"/>
                  <a:gd name="connsiteY1" fmla="*/ 272322 h 1866276"/>
                  <a:gd name="connsiteX2" fmla="*/ 5873646 w 6663128"/>
                  <a:gd name="connsiteY2" fmla="*/ 227351 h 1866276"/>
                  <a:gd name="connsiteX3" fmla="*/ 5528872 w 6663128"/>
                  <a:gd name="connsiteY3" fmla="*/ 1636427 h 1866276"/>
                  <a:gd name="connsiteX4" fmla="*/ 1121764 w 6663128"/>
                  <a:gd name="connsiteY4" fmla="*/ 1621437 h 1866276"/>
                  <a:gd name="connsiteX0" fmla="*/ 789482 w 6330846"/>
                  <a:gd name="connsiteY0" fmla="*/ 1621437 h 1866276"/>
                  <a:gd name="connsiteX1" fmla="*/ 459698 w 6330846"/>
                  <a:gd name="connsiteY1" fmla="*/ 272322 h 1866276"/>
                  <a:gd name="connsiteX2" fmla="*/ 5541364 w 6330846"/>
                  <a:gd name="connsiteY2" fmla="*/ 227351 h 1866276"/>
                  <a:gd name="connsiteX3" fmla="*/ 5196590 w 6330846"/>
                  <a:gd name="connsiteY3" fmla="*/ 1636427 h 1866276"/>
                  <a:gd name="connsiteX4" fmla="*/ 789482 w 6330846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394086 h 1638925"/>
                  <a:gd name="connsiteX1" fmla="*/ 0 w 5871148"/>
                  <a:gd name="connsiteY1" fmla="*/ 44971 h 1638925"/>
                  <a:gd name="connsiteX2" fmla="*/ 5081666 w 5871148"/>
                  <a:gd name="connsiteY2" fmla="*/ 0 h 1638925"/>
                  <a:gd name="connsiteX3" fmla="*/ 4736892 w 5871148"/>
                  <a:gd name="connsiteY3" fmla="*/ 1409076 h 1638925"/>
                  <a:gd name="connsiteX4" fmla="*/ 329784 w 5871148"/>
                  <a:gd name="connsiteY4" fmla="*/ 1394086 h 1638925"/>
                  <a:gd name="connsiteX0" fmla="*/ 329784 w 5531371"/>
                  <a:gd name="connsiteY0" fmla="*/ 1394086 h 1638925"/>
                  <a:gd name="connsiteX1" fmla="*/ 0 w 5531371"/>
                  <a:gd name="connsiteY1" fmla="*/ 44971 h 1638925"/>
                  <a:gd name="connsiteX2" fmla="*/ 5081666 w 5531371"/>
                  <a:gd name="connsiteY2" fmla="*/ 0 h 1638925"/>
                  <a:gd name="connsiteX3" fmla="*/ 4736892 w 5531371"/>
                  <a:gd name="connsiteY3" fmla="*/ 1409076 h 1638925"/>
                  <a:gd name="connsiteX4" fmla="*/ 329784 w 5531371"/>
                  <a:gd name="connsiteY4" fmla="*/ 1394086 h 1638925"/>
                  <a:gd name="connsiteX0" fmla="*/ 329784 w 5081666"/>
                  <a:gd name="connsiteY0" fmla="*/ 1394086 h 1638925"/>
                  <a:gd name="connsiteX1" fmla="*/ 0 w 5081666"/>
                  <a:gd name="connsiteY1" fmla="*/ 44971 h 1638925"/>
                  <a:gd name="connsiteX2" fmla="*/ 5081666 w 5081666"/>
                  <a:gd name="connsiteY2" fmla="*/ 0 h 1638925"/>
                  <a:gd name="connsiteX3" fmla="*/ 4736892 w 5081666"/>
                  <a:gd name="connsiteY3" fmla="*/ 1409076 h 1638925"/>
                  <a:gd name="connsiteX4" fmla="*/ 329784 w 5081666"/>
                  <a:gd name="connsiteY4" fmla="*/ 1394086 h 1638925"/>
                  <a:gd name="connsiteX0" fmla="*/ 329784 w 5081666"/>
                  <a:gd name="connsiteY0" fmla="*/ 1394086 h 1621437"/>
                  <a:gd name="connsiteX1" fmla="*/ 0 w 5081666"/>
                  <a:gd name="connsiteY1" fmla="*/ 44971 h 1621437"/>
                  <a:gd name="connsiteX2" fmla="*/ 5081666 w 5081666"/>
                  <a:gd name="connsiteY2" fmla="*/ 0 h 1621437"/>
                  <a:gd name="connsiteX3" fmla="*/ 4736892 w 5081666"/>
                  <a:gd name="connsiteY3" fmla="*/ 1409076 h 1621437"/>
                  <a:gd name="connsiteX4" fmla="*/ 329784 w 5081666"/>
                  <a:gd name="connsiteY4" fmla="*/ 1394086 h 1621437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1666" h="1409076">
                    <a:moveTo>
                      <a:pt x="329784" y="1394086"/>
                    </a:moveTo>
                    <a:cubicBezTo>
                      <a:pt x="239843" y="1064302"/>
                      <a:pt x="112427" y="595860"/>
                      <a:pt x="0" y="44971"/>
                    </a:cubicBezTo>
                    <a:cubicBezTo>
                      <a:pt x="2263515" y="462197"/>
                      <a:pt x="3618876" y="254832"/>
                      <a:pt x="5081666" y="0"/>
                    </a:cubicBezTo>
                    <a:cubicBezTo>
                      <a:pt x="4955499" y="590862"/>
                      <a:pt x="4838076" y="936886"/>
                      <a:pt x="4736892" y="1409076"/>
                    </a:cubicBezTo>
                    <a:cubicBezTo>
                      <a:pt x="3511446" y="1175479"/>
                      <a:pt x="1622686" y="1221699"/>
                      <a:pt x="329784" y="1394086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3962400" y="2057400"/>
                <a:ext cx="4800600" cy="1143000"/>
              </a:xfrm>
              <a:custGeom>
                <a:avLst/>
                <a:gdLst>
                  <a:gd name="connsiteX0" fmla="*/ 1121764 w 6663128"/>
                  <a:gd name="connsiteY0" fmla="*/ 1621437 h 1866276"/>
                  <a:gd name="connsiteX1" fmla="*/ 791980 w 6663128"/>
                  <a:gd name="connsiteY1" fmla="*/ 272322 h 1866276"/>
                  <a:gd name="connsiteX2" fmla="*/ 5873646 w 6663128"/>
                  <a:gd name="connsiteY2" fmla="*/ 227351 h 1866276"/>
                  <a:gd name="connsiteX3" fmla="*/ 5528872 w 6663128"/>
                  <a:gd name="connsiteY3" fmla="*/ 1636427 h 1866276"/>
                  <a:gd name="connsiteX4" fmla="*/ 1121764 w 6663128"/>
                  <a:gd name="connsiteY4" fmla="*/ 1621437 h 1866276"/>
                  <a:gd name="connsiteX0" fmla="*/ 789482 w 6330846"/>
                  <a:gd name="connsiteY0" fmla="*/ 1621437 h 1866276"/>
                  <a:gd name="connsiteX1" fmla="*/ 459698 w 6330846"/>
                  <a:gd name="connsiteY1" fmla="*/ 272322 h 1866276"/>
                  <a:gd name="connsiteX2" fmla="*/ 5541364 w 6330846"/>
                  <a:gd name="connsiteY2" fmla="*/ 227351 h 1866276"/>
                  <a:gd name="connsiteX3" fmla="*/ 5196590 w 6330846"/>
                  <a:gd name="connsiteY3" fmla="*/ 1636427 h 1866276"/>
                  <a:gd name="connsiteX4" fmla="*/ 789482 w 6330846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621437 h 1866276"/>
                  <a:gd name="connsiteX1" fmla="*/ 0 w 5871148"/>
                  <a:gd name="connsiteY1" fmla="*/ 272322 h 1866276"/>
                  <a:gd name="connsiteX2" fmla="*/ 5081666 w 5871148"/>
                  <a:gd name="connsiteY2" fmla="*/ 227351 h 1866276"/>
                  <a:gd name="connsiteX3" fmla="*/ 4736892 w 5871148"/>
                  <a:gd name="connsiteY3" fmla="*/ 1636427 h 1866276"/>
                  <a:gd name="connsiteX4" fmla="*/ 329784 w 5871148"/>
                  <a:gd name="connsiteY4" fmla="*/ 1621437 h 1866276"/>
                  <a:gd name="connsiteX0" fmla="*/ 329784 w 5871148"/>
                  <a:gd name="connsiteY0" fmla="*/ 1394086 h 1638925"/>
                  <a:gd name="connsiteX1" fmla="*/ 0 w 5871148"/>
                  <a:gd name="connsiteY1" fmla="*/ 44971 h 1638925"/>
                  <a:gd name="connsiteX2" fmla="*/ 5081666 w 5871148"/>
                  <a:gd name="connsiteY2" fmla="*/ 0 h 1638925"/>
                  <a:gd name="connsiteX3" fmla="*/ 4736892 w 5871148"/>
                  <a:gd name="connsiteY3" fmla="*/ 1409076 h 1638925"/>
                  <a:gd name="connsiteX4" fmla="*/ 329784 w 5871148"/>
                  <a:gd name="connsiteY4" fmla="*/ 1394086 h 1638925"/>
                  <a:gd name="connsiteX0" fmla="*/ 329784 w 5531371"/>
                  <a:gd name="connsiteY0" fmla="*/ 1394086 h 1638925"/>
                  <a:gd name="connsiteX1" fmla="*/ 0 w 5531371"/>
                  <a:gd name="connsiteY1" fmla="*/ 44971 h 1638925"/>
                  <a:gd name="connsiteX2" fmla="*/ 5081666 w 5531371"/>
                  <a:gd name="connsiteY2" fmla="*/ 0 h 1638925"/>
                  <a:gd name="connsiteX3" fmla="*/ 4736892 w 5531371"/>
                  <a:gd name="connsiteY3" fmla="*/ 1409076 h 1638925"/>
                  <a:gd name="connsiteX4" fmla="*/ 329784 w 5531371"/>
                  <a:gd name="connsiteY4" fmla="*/ 1394086 h 1638925"/>
                  <a:gd name="connsiteX0" fmla="*/ 329784 w 5081666"/>
                  <a:gd name="connsiteY0" fmla="*/ 1394086 h 1638925"/>
                  <a:gd name="connsiteX1" fmla="*/ 0 w 5081666"/>
                  <a:gd name="connsiteY1" fmla="*/ 44971 h 1638925"/>
                  <a:gd name="connsiteX2" fmla="*/ 5081666 w 5081666"/>
                  <a:gd name="connsiteY2" fmla="*/ 0 h 1638925"/>
                  <a:gd name="connsiteX3" fmla="*/ 4736892 w 5081666"/>
                  <a:gd name="connsiteY3" fmla="*/ 1409076 h 1638925"/>
                  <a:gd name="connsiteX4" fmla="*/ 329784 w 5081666"/>
                  <a:gd name="connsiteY4" fmla="*/ 1394086 h 1638925"/>
                  <a:gd name="connsiteX0" fmla="*/ 329784 w 5081666"/>
                  <a:gd name="connsiteY0" fmla="*/ 1394086 h 1621437"/>
                  <a:gd name="connsiteX1" fmla="*/ 0 w 5081666"/>
                  <a:gd name="connsiteY1" fmla="*/ 44971 h 1621437"/>
                  <a:gd name="connsiteX2" fmla="*/ 5081666 w 5081666"/>
                  <a:gd name="connsiteY2" fmla="*/ 0 h 1621437"/>
                  <a:gd name="connsiteX3" fmla="*/ 4736892 w 5081666"/>
                  <a:gd name="connsiteY3" fmla="*/ 1409076 h 1621437"/>
                  <a:gd name="connsiteX4" fmla="*/ 329784 w 5081666"/>
                  <a:gd name="connsiteY4" fmla="*/ 1394086 h 1621437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  <a:gd name="connsiteX0" fmla="*/ 329784 w 5081666"/>
                  <a:gd name="connsiteY0" fmla="*/ 1394086 h 1409076"/>
                  <a:gd name="connsiteX1" fmla="*/ 0 w 5081666"/>
                  <a:gd name="connsiteY1" fmla="*/ 44971 h 1409076"/>
                  <a:gd name="connsiteX2" fmla="*/ 5081666 w 5081666"/>
                  <a:gd name="connsiteY2" fmla="*/ 0 h 1409076"/>
                  <a:gd name="connsiteX3" fmla="*/ 4736892 w 5081666"/>
                  <a:gd name="connsiteY3" fmla="*/ 1409076 h 1409076"/>
                  <a:gd name="connsiteX4" fmla="*/ 329784 w 5081666"/>
                  <a:gd name="connsiteY4" fmla="*/ 1394086 h 1409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1666" h="1409076">
                    <a:moveTo>
                      <a:pt x="329784" y="1394086"/>
                    </a:moveTo>
                    <a:cubicBezTo>
                      <a:pt x="239843" y="1064302"/>
                      <a:pt x="112427" y="595860"/>
                      <a:pt x="0" y="44971"/>
                    </a:cubicBezTo>
                    <a:cubicBezTo>
                      <a:pt x="2263515" y="462197"/>
                      <a:pt x="3618876" y="254832"/>
                      <a:pt x="5081666" y="0"/>
                    </a:cubicBezTo>
                    <a:cubicBezTo>
                      <a:pt x="4955499" y="590862"/>
                      <a:pt x="4838076" y="936886"/>
                      <a:pt x="4736892" y="1409076"/>
                    </a:cubicBezTo>
                    <a:cubicBezTo>
                      <a:pt x="3511446" y="1175479"/>
                      <a:pt x="1622686" y="1221699"/>
                      <a:pt x="329784" y="1394086"/>
                    </a:cubicBezTo>
                    <a:close/>
                  </a:path>
                </a:pathLst>
              </a:custGeom>
              <a:grpFill/>
              <a:ln w="38100">
                <a:solidFill>
                  <a:srgbClr val="C0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3" name="Group 112"/>
            <p:cNvGrpSpPr/>
            <p:nvPr/>
          </p:nvGrpSpPr>
          <p:grpSpPr>
            <a:xfrm flipV="1">
              <a:off x="3673631" y="1648816"/>
              <a:ext cx="4403569" cy="655921"/>
              <a:chOff x="1981200" y="1789176"/>
              <a:chExt cx="5420193" cy="1161738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14" name="Freeform 113"/>
              <p:cNvSpPr/>
              <p:nvPr/>
            </p:nvSpPr>
            <p:spPr>
              <a:xfrm flipV="1">
                <a:off x="1981200" y="1789176"/>
                <a:ext cx="5420193" cy="1161736"/>
              </a:xfrm>
              <a:custGeom>
                <a:avLst/>
                <a:gdLst>
                  <a:gd name="connsiteX0" fmla="*/ 737016 w 6858001"/>
                  <a:gd name="connsiteY0" fmla="*/ 697042 h 856937"/>
                  <a:gd name="connsiteX1" fmla="*/ 1711377 w 6858001"/>
                  <a:gd name="connsiteY1" fmla="*/ 97436 h 856937"/>
                  <a:gd name="connsiteX2" fmla="*/ 5099154 w 6858001"/>
                  <a:gd name="connsiteY2" fmla="*/ 112426 h 856937"/>
                  <a:gd name="connsiteX3" fmla="*/ 6133476 w 6858001"/>
                  <a:gd name="connsiteY3" fmla="*/ 757003 h 856937"/>
                  <a:gd name="connsiteX4" fmla="*/ 737016 w 6858001"/>
                  <a:gd name="connsiteY4" fmla="*/ 697042 h 856937"/>
                  <a:gd name="connsiteX0" fmla="*/ 66206 w 6187191"/>
                  <a:gd name="connsiteY0" fmla="*/ 697042 h 856937"/>
                  <a:gd name="connsiteX1" fmla="*/ 1040567 w 6187191"/>
                  <a:gd name="connsiteY1" fmla="*/ 97436 h 856937"/>
                  <a:gd name="connsiteX2" fmla="*/ 4428344 w 6187191"/>
                  <a:gd name="connsiteY2" fmla="*/ 112426 h 856937"/>
                  <a:gd name="connsiteX3" fmla="*/ 5462666 w 6187191"/>
                  <a:gd name="connsiteY3" fmla="*/ 757003 h 856937"/>
                  <a:gd name="connsiteX4" fmla="*/ 66206 w 6187191"/>
                  <a:gd name="connsiteY4" fmla="*/ 697042 h 856937"/>
                  <a:gd name="connsiteX0" fmla="*/ 66206 w 6187191"/>
                  <a:gd name="connsiteY0" fmla="*/ 697042 h 879422"/>
                  <a:gd name="connsiteX1" fmla="*/ 1040567 w 6187191"/>
                  <a:gd name="connsiteY1" fmla="*/ 97436 h 879422"/>
                  <a:gd name="connsiteX2" fmla="*/ 4428344 w 6187191"/>
                  <a:gd name="connsiteY2" fmla="*/ 112426 h 879422"/>
                  <a:gd name="connsiteX3" fmla="*/ 5462666 w 6187191"/>
                  <a:gd name="connsiteY3" fmla="*/ 757003 h 879422"/>
                  <a:gd name="connsiteX4" fmla="*/ 66206 w 6187191"/>
                  <a:gd name="connsiteY4" fmla="*/ 697042 h 879422"/>
                  <a:gd name="connsiteX0" fmla="*/ 66206 w 5462666"/>
                  <a:gd name="connsiteY0" fmla="*/ 697042 h 879422"/>
                  <a:gd name="connsiteX1" fmla="*/ 1040567 w 5462666"/>
                  <a:gd name="connsiteY1" fmla="*/ 97436 h 879422"/>
                  <a:gd name="connsiteX2" fmla="*/ 4428344 w 5462666"/>
                  <a:gd name="connsiteY2" fmla="*/ 112426 h 879422"/>
                  <a:gd name="connsiteX3" fmla="*/ 5462666 w 5462666"/>
                  <a:gd name="connsiteY3" fmla="*/ 757003 h 879422"/>
                  <a:gd name="connsiteX4" fmla="*/ 66206 w 5462666"/>
                  <a:gd name="connsiteY4" fmla="*/ 697042 h 879422"/>
                  <a:gd name="connsiteX0" fmla="*/ 66206 w 5462666"/>
                  <a:gd name="connsiteY0" fmla="*/ 697042 h 879422"/>
                  <a:gd name="connsiteX1" fmla="*/ 1040567 w 5462666"/>
                  <a:gd name="connsiteY1" fmla="*/ 97436 h 879422"/>
                  <a:gd name="connsiteX2" fmla="*/ 4428344 w 5462666"/>
                  <a:gd name="connsiteY2" fmla="*/ 112426 h 879422"/>
                  <a:gd name="connsiteX3" fmla="*/ 5462666 w 5462666"/>
                  <a:gd name="connsiteY3" fmla="*/ 757003 h 879422"/>
                  <a:gd name="connsiteX4" fmla="*/ 66206 w 5462666"/>
                  <a:gd name="connsiteY4" fmla="*/ 697042 h 879422"/>
                  <a:gd name="connsiteX0" fmla="*/ 66206 w 5462666"/>
                  <a:gd name="connsiteY0" fmla="*/ 599606 h 781986"/>
                  <a:gd name="connsiteX1" fmla="*/ 1040567 w 5462666"/>
                  <a:gd name="connsiteY1" fmla="*/ 0 h 781986"/>
                  <a:gd name="connsiteX2" fmla="*/ 4428344 w 5462666"/>
                  <a:gd name="connsiteY2" fmla="*/ 14990 h 781986"/>
                  <a:gd name="connsiteX3" fmla="*/ 5462666 w 5462666"/>
                  <a:gd name="connsiteY3" fmla="*/ 659567 h 781986"/>
                  <a:gd name="connsiteX4" fmla="*/ 66206 w 5462666"/>
                  <a:gd name="connsiteY4" fmla="*/ 599606 h 781986"/>
                  <a:gd name="connsiteX0" fmla="*/ 66206 w 5462666"/>
                  <a:gd name="connsiteY0" fmla="*/ 599606 h 781986"/>
                  <a:gd name="connsiteX1" fmla="*/ 1040567 w 5462666"/>
                  <a:gd name="connsiteY1" fmla="*/ 0 h 781986"/>
                  <a:gd name="connsiteX2" fmla="*/ 4428344 w 5462666"/>
                  <a:gd name="connsiteY2" fmla="*/ 14990 h 781986"/>
                  <a:gd name="connsiteX3" fmla="*/ 5462666 w 5462666"/>
                  <a:gd name="connsiteY3" fmla="*/ 659567 h 781986"/>
                  <a:gd name="connsiteX4" fmla="*/ 66206 w 5462666"/>
                  <a:gd name="connsiteY4" fmla="*/ 599606 h 781986"/>
                  <a:gd name="connsiteX0" fmla="*/ 66206 w 5462666"/>
                  <a:gd name="connsiteY0" fmla="*/ 599606 h 781986"/>
                  <a:gd name="connsiteX1" fmla="*/ 1040567 w 5462666"/>
                  <a:gd name="connsiteY1" fmla="*/ 0 h 781986"/>
                  <a:gd name="connsiteX2" fmla="*/ 4428344 w 5462666"/>
                  <a:gd name="connsiteY2" fmla="*/ 14990 h 781986"/>
                  <a:gd name="connsiteX3" fmla="*/ 5462666 w 5462666"/>
                  <a:gd name="connsiteY3" fmla="*/ 659567 h 781986"/>
                  <a:gd name="connsiteX4" fmla="*/ 66206 w 5462666"/>
                  <a:gd name="connsiteY4" fmla="*/ 599606 h 781986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599606 h 816963"/>
                  <a:gd name="connsiteX1" fmla="*/ 1040567 w 5462666"/>
                  <a:gd name="connsiteY1" fmla="*/ 0 h 816963"/>
                  <a:gd name="connsiteX2" fmla="*/ 4428344 w 5462666"/>
                  <a:gd name="connsiteY2" fmla="*/ 14990 h 816963"/>
                  <a:gd name="connsiteX3" fmla="*/ 5462666 w 5462666"/>
                  <a:gd name="connsiteY3" fmla="*/ 659567 h 816963"/>
                  <a:gd name="connsiteX4" fmla="*/ 66206 w 5462666"/>
                  <a:gd name="connsiteY4" fmla="*/ 599606 h 816963"/>
                  <a:gd name="connsiteX0" fmla="*/ 66206 w 5462666"/>
                  <a:gd name="connsiteY0" fmla="*/ 639580 h 856937"/>
                  <a:gd name="connsiteX1" fmla="*/ 1040567 w 5462666"/>
                  <a:gd name="connsiteY1" fmla="*/ 39974 h 856937"/>
                  <a:gd name="connsiteX2" fmla="*/ 4428344 w 5462666"/>
                  <a:gd name="connsiteY2" fmla="*/ 54964 h 856937"/>
                  <a:gd name="connsiteX3" fmla="*/ 5462666 w 5462666"/>
                  <a:gd name="connsiteY3" fmla="*/ 699541 h 856937"/>
                  <a:gd name="connsiteX4" fmla="*/ 66206 w 5462666"/>
                  <a:gd name="connsiteY4" fmla="*/ 639580 h 856937"/>
                  <a:gd name="connsiteX0" fmla="*/ 66206 w 5486399"/>
                  <a:gd name="connsiteY0" fmla="*/ 639580 h 856937"/>
                  <a:gd name="connsiteX1" fmla="*/ 1040567 w 5486399"/>
                  <a:gd name="connsiteY1" fmla="*/ 39974 h 856937"/>
                  <a:gd name="connsiteX2" fmla="*/ 4428344 w 5486399"/>
                  <a:gd name="connsiteY2" fmla="*/ 54964 h 856937"/>
                  <a:gd name="connsiteX3" fmla="*/ 5462666 w 5486399"/>
                  <a:gd name="connsiteY3" fmla="*/ 699541 h 856937"/>
                  <a:gd name="connsiteX4" fmla="*/ 66206 w 5486399"/>
                  <a:gd name="connsiteY4" fmla="*/ 639580 h 856937"/>
                  <a:gd name="connsiteX0" fmla="*/ 66206 w 5486399"/>
                  <a:gd name="connsiteY0" fmla="*/ 639580 h 856937"/>
                  <a:gd name="connsiteX1" fmla="*/ 1040567 w 5486399"/>
                  <a:gd name="connsiteY1" fmla="*/ 39974 h 856937"/>
                  <a:gd name="connsiteX2" fmla="*/ 4428344 w 5486399"/>
                  <a:gd name="connsiteY2" fmla="*/ 54964 h 856937"/>
                  <a:gd name="connsiteX3" fmla="*/ 5462666 w 5486399"/>
                  <a:gd name="connsiteY3" fmla="*/ 699541 h 856937"/>
                  <a:gd name="connsiteX4" fmla="*/ 66206 w 5486399"/>
                  <a:gd name="connsiteY4" fmla="*/ 639580 h 856937"/>
                  <a:gd name="connsiteX0" fmla="*/ 66206 w 5486399"/>
                  <a:gd name="connsiteY0" fmla="*/ 673308 h 890665"/>
                  <a:gd name="connsiteX1" fmla="*/ 1040567 w 5486399"/>
                  <a:gd name="connsiteY1" fmla="*/ 73702 h 890665"/>
                  <a:gd name="connsiteX2" fmla="*/ 4428344 w 5486399"/>
                  <a:gd name="connsiteY2" fmla="*/ 88692 h 890665"/>
                  <a:gd name="connsiteX3" fmla="*/ 5462666 w 5486399"/>
                  <a:gd name="connsiteY3" fmla="*/ 733269 h 890665"/>
                  <a:gd name="connsiteX4" fmla="*/ 66206 w 5486399"/>
                  <a:gd name="connsiteY4" fmla="*/ 673308 h 890665"/>
                  <a:gd name="connsiteX0" fmla="*/ 66206 w 5486399"/>
                  <a:gd name="connsiteY0" fmla="*/ 639580 h 856937"/>
                  <a:gd name="connsiteX1" fmla="*/ 1040567 w 5486399"/>
                  <a:gd name="connsiteY1" fmla="*/ 39974 h 856937"/>
                  <a:gd name="connsiteX2" fmla="*/ 4428344 w 5486399"/>
                  <a:gd name="connsiteY2" fmla="*/ 54964 h 856937"/>
                  <a:gd name="connsiteX3" fmla="*/ 5462666 w 5486399"/>
                  <a:gd name="connsiteY3" fmla="*/ 699541 h 856937"/>
                  <a:gd name="connsiteX4" fmla="*/ 66206 w 5486399"/>
                  <a:gd name="connsiteY4" fmla="*/ 639580 h 856937"/>
                  <a:gd name="connsiteX0" fmla="*/ 0 w 5420193"/>
                  <a:gd name="connsiteY0" fmla="*/ 639580 h 856937"/>
                  <a:gd name="connsiteX1" fmla="*/ 974361 w 5420193"/>
                  <a:gd name="connsiteY1" fmla="*/ 39974 h 856937"/>
                  <a:gd name="connsiteX2" fmla="*/ 4362138 w 5420193"/>
                  <a:gd name="connsiteY2" fmla="*/ 54964 h 856937"/>
                  <a:gd name="connsiteX3" fmla="*/ 5396460 w 5420193"/>
                  <a:gd name="connsiteY3" fmla="*/ 699541 h 856937"/>
                  <a:gd name="connsiteX4" fmla="*/ 0 w 5420193"/>
                  <a:gd name="connsiteY4" fmla="*/ 639580 h 856937"/>
                  <a:gd name="connsiteX0" fmla="*/ 0 w 5420193"/>
                  <a:gd name="connsiteY0" fmla="*/ 639580 h 856937"/>
                  <a:gd name="connsiteX1" fmla="*/ 974361 w 5420193"/>
                  <a:gd name="connsiteY1" fmla="*/ 39974 h 856937"/>
                  <a:gd name="connsiteX2" fmla="*/ 4362138 w 5420193"/>
                  <a:gd name="connsiteY2" fmla="*/ 54964 h 856937"/>
                  <a:gd name="connsiteX3" fmla="*/ 5396460 w 5420193"/>
                  <a:gd name="connsiteY3" fmla="*/ 699541 h 856937"/>
                  <a:gd name="connsiteX4" fmla="*/ 0 w 5420193"/>
                  <a:gd name="connsiteY4" fmla="*/ 639580 h 856937"/>
                  <a:gd name="connsiteX0" fmla="*/ 0 w 5420193"/>
                  <a:gd name="connsiteY0" fmla="*/ 639580 h 856937"/>
                  <a:gd name="connsiteX1" fmla="*/ 974361 w 5420193"/>
                  <a:gd name="connsiteY1" fmla="*/ 39974 h 856937"/>
                  <a:gd name="connsiteX2" fmla="*/ 4362138 w 5420193"/>
                  <a:gd name="connsiteY2" fmla="*/ 54964 h 856937"/>
                  <a:gd name="connsiteX3" fmla="*/ 5396460 w 5420193"/>
                  <a:gd name="connsiteY3" fmla="*/ 699541 h 856937"/>
                  <a:gd name="connsiteX4" fmla="*/ 0 w 5420193"/>
                  <a:gd name="connsiteY4" fmla="*/ 639580 h 85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0193" h="856937">
                    <a:moveTo>
                      <a:pt x="0" y="639580"/>
                    </a:moveTo>
                    <a:cubicBezTo>
                      <a:pt x="16240" y="314793"/>
                      <a:pt x="1250" y="37475"/>
                      <a:pt x="974361" y="39974"/>
                    </a:cubicBezTo>
                    <a:cubicBezTo>
                      <a:pt x="2103620" y="44971"/>
                      <a:pt x="3170420" y="0"/>
                      <a:pt x="4362138" y="54964"/>
                    </a:cubicBezTo>
                    <a:cubicBezTo>
                      <a:pt x="5420193" y="99935"/>
                      <a:pt x="5315264" y="284814"/>
                      <a:pt x="5396460" y="699541"/>
                    </a:cubicBezTo>
                    <a:cubicBezTo>
                      <a:pt x="4459575" y="856937"/>
                      <a:pt x="753255" y="821960"/>
                      <a:pt x="0" y="639580"/>
                    </a:cubicBezTo>
                    <a:close/>
                  </a:path>
                </a:pathLst>
              </a:cu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15" name="Group 45"/>
              <p:cNvGrpSpPr/>
              <p:nvPr/>
            </p:nvGrpSpPr>
            <p:grpSpPr>
              <a:xfrm flipV="1">
                <a:off x="1981200" y="2017776"/>
                <a:ext cx="5410201" cy="933138"/>
                <a:chOff x="1905000" y="1066800"/>
                <a:chExt cx="5410201" cy="933138"/>
              </a:xfrm>
              <a:grpFill/>
            </p:grpSpPr>
            <p:sp>
              <p:nvSpPr>
                <p:cNvPr id="116" name="Freeform 115"/>
                <p:cNvSpPr/>
                <p:nvPr/>
              </p:nvSpPr>
              <p:spPr>
                <a:xfrm>
                  <a:off x="1905001" y="1066800"/>
                  <a:ext cx="5410200" cy="933138"/>
                </a:xfrm>
                <a:custGeom>
                  <a:avLst/>
                  <a:gdLst>
                    <a:gd name="connsiteX0" fmla="*/ 737016 w 6858001"/>
                    <a:gd name="connsiteY0" fmla="*/ 697042 h 856937"/>
                    <a:gd name="connsiteX1" fmla="*/ 1711377 w 6858001"/>
                    <a:gd name="connsiteY1" fmla="*/ 97436 h 856937"/>
                    <a:gd name="connsiteX2" fmla="*/ 5099154 w 6858001"/>
                    <a:gd name="connsiteY2" fmla="*/ 112426 h 856937"/>
                    <a:gd name="connsiteX3" fmla="*/ 6133476 w 6858001"/>
                    <a:gd name="connsiteY3" fmla="*/ 757003 h 856937"/>
                    <a:gd name="connsiteX4" fmla="*/ 737016 w 6858001"/>
                    <a:gd name="connsiteY4" fmla="*/ 697042 h 856937"/>
                    <a:gd name="connsiteX0" fmla="*/ 66206 w 6187191"/>
                    <a:gd name="connsiteY0" fmla="*/ 697042 h 856937"/>
                    <a:gd name="connsiteX1" fmla="*/ 1040567 w 6187191"/>
                    <a:gd name="connsiteY1" fmla="*/ 97436 h 856937"/>
                    <a:gd name="connsiteX2" fmla="*/ 4428344 w 6187191"/>
                    <a:gd name="connsiteY2" fmla="*/ 112426 h 856937"/>
                    <a:gd name="connsiteX3" fmla="*/ 5462666 w 6187191"/>
                    <a:gd name="connsiteY3" fmla="*/ 757003 h 856937"/>
                    <a:gd name="connsiteX4" fmla="*/ 66206 w 6187191"/>
                    <a:gd name="connsiteY4" fmla="*/ 697042 h 856937"/>
                    <a:gd name="connsiteX0" fmla="*/ 66206 w 6187191"/>
                    <a:gd name="connsiteY0" fmla="*/ 697042 h 879422"/>
                    <a:gd name="connsiteX1" fmla="*/ 1040567 w 6187191"/>
                    <a:gd name="connsiteY1" fmla="*/ 97436 h 879422"/>
                    <a:gd name="connsiteX2" fmla="*/ 4428344 w 6187191"/>
                    <a:gd name="connsiteY2" fmla="*/ 112426 h 879422"/>
                    <a:gd name="connsiteX3" fmla="*/ 5462666 w 6187191"/>
                    <a:gd name="connsiteY3" fmla="*/ 757003 h 879422"/>
                    <a:gd name="connsiteX4" fmla="*/ 66206 w 6187191"/>
                    <a:gd name="connsiteY4" fmla="*/ 697042 h 879422"/>
                    <a:gd name="connsiteX0" fmla="*/ 66206 w 5462666"/>
                    <a:gd name="connsiteY0" fmla="*/ 697042 h 879422"/>
                    <a:gd name="connsiteX1" fmla="*/ 1040567 w 5462666"/>
                    <a:gd name="connsiteY1" fmla="*/ 97436 h 879422"/>
                    <a:gd name="connsiteX2" fmla="*/ 4428344 w 5462666"/>
                    <a:gd name="connsiteY2" fmla="*/ 112426 h 879422"/>
                    <a:gd name="connsiteX3" fmla="*/ 5462666 w 5462666"/>
                    <a:gd name="connsiteY3" fmla="*/ 757003 h 879422"/>
                    <a:gd name="connsiteX4" fmla="*/ 66206 w 5462666"/>
                    <a:gd name="connsiteY4" fmla="*/ 697042 h 879422"/>
                    <a:gd name="connsiteX0" fmla="*/ 66206 w 5462666"/>
                    <a:gd name="connsiteY0" fmla="*/ 697042 h 879422"/>
                    <a:gd name="connsiteX1" fmla="*/ 1040567 w 5462666"/>
                    <a:gd name="connsiteY1" fmla="*/ 97436 h 879422"/>
                    <a:gd name="connsiteX2" fmla="*/ 4428344 w 5462666"/>
                    <a:gd name="connsiteY2" fmla="*/ 112426 h 879422"/>
                    <a:gd name="connsiteX3" fmla="*/ 5462666 w 5462666"/>
                    <a:gd name="connsiteY3" fmla="*/ 757003 h 879422"/>
                    <a:gd name="connsiteX4" fmla="*/ 66206 w 5462666"/>
                    <a:gd name="connsiteY4" fmla="*/ 697042 h 879422"/>
                    <a:gd name="connsiteX0" fmla="*/ 66206 w 5462666"/>
                    <a:gd name="connsiteY0" fmla="*/ 599606 h 781986"/>
                    <a:gd name="connsiteX1" fmla="*/ 1040567 w 5462666"/>
                    <a:gd name="connsiteY1" fmla="*/ 0 h 781986"/>
                    <a:gd name="connsiteX2" fmla="*/ 4428344 w 5462666"/>
                    <a:gd name="connsiteY2" fmla="*/ 14990 h 781986"/>
                    <a:gd name="connsiteX3" fmla="*/ 5462666 w 5462666"/>
                    <a:gd name="connsiteY3" fmla="*/ 659567 h 781986"/>
                    <a:gd name="connsiteX4" fmla="*/ 66206 w 5462666"/>
                    <a:gd name="connsiteY4" fmla="*/ 599606 h 781986"/>
                    <a:gd name="connsiteX0" fmla="*/ 66206 w 5462666"/>
                    <a:gd name="connsiteY0" fmla="*/ 599606 h 781986"/>
                    <a:gd name="connsiteX1" fmla="*/ 1040567 w 5462666"/>
                    <a:gd name="connsiteY1" fmla="*/ 0 h 781986"/>
                    <a:gd name="connsiteX2" fmla="*/ 4428344 w 5462666"/>
                    <a:gd name="connsiteY2" fmla="*/ 14990 h 781986"/>
                    <a:gd name="connsiteX3" fmla="*/ 5462666 w 5462666"/>
                    <a:gd name="connsiteY3" fmla="*/ 659567 h 781986"/>
                    <a:gd name="connsiteX4" fmla="*/ 66206 w 5462666"/>
                    <a:gd name="connsiteY4" fmla="*/ 599606 h 781986"/>
                    <a:gd name="connsiteX0" fmla="*/ 66206 w 5462666"/>
                    <a:gd name="connsiteY0" fmla="*/ 599606 h 781986"/>
                    <a:gd name="connsiteX1" fmla="*/ 1040567 w 5462666"/>
                    <a:gd name="connsiteY1" fmla="*/ 0 h 781986"/>
                    <a:gd name="connsiteX2" fmla="*/ 4428344 w 5462666"/>
                    <a:gd name="connsiteY2" fmla="*/ 14990 h 781986"/>
                    <a:gd name="connsiteX3" fmla="*/ 5462666 w 5462666"/>
                    <a:gd name="connsiteY3" fmla="*/ 659567 h 781986"/>
                    <a:gd name="connsiteX4" fmla="*/ 66206 w 5462666"/>
                    <a:gd name="connsiteY4" fmla="*/ 599606 h 781986"/>
                    <a:gd name="connsiteX0" fmla="*/ 66206 w 5462666"/>
                    <a:gd name="connsiteY0" fmla="*/ 599606 h 816963"/>
                    <a:gd name="connsiteX1" fmla="*/ 1040567 w 5462666"/>
                    <a:gd name="connsiteY1" fmla="*/ 0 h 816963"/>
                    <a:gd name="connsiteX2" fmla="*/ 4428344 w 5462666"/>
                    <a:gd name="connsiteY2" fmla="*/ 14990 h 816963"/>
                    <a:gd name="connsiteX3" fmla="*/ 5462666 w 5462666"/>
                    <a:gd name="connsiteY3" fmla="*/ 659567 h 816963"/>
                    <a:gd name="connsiteX4" fmla="*/ 66206 w 5462666"/>
                    <a:gd name="connsiteY4" fmla="*/ 599606 h 816963"/>
                    <a:gd name="connsiteX0" fmla="*/ 66206 w 5462666"/>
                    <a:gd name="connsiteY0" fmla="*/ 599606 h 816963"/>
                    <a:gd name="connsiteX1" fmla="*/ 1040567 w 5462666"/>
                    <a:gd name="connsiteY1" fmla="*/ 0 h 816963"/>
                    <a:gd name="connsiteX2" fmla="*/ 4428344 w 5462666"/>
                    <a:gd name="connsiteY2" fmla="*/ 14990 h 816963"/>
                    <a:gd name="connsiteX3" fmla="*/ 5462666 w 5462666"/>
                    <a:gd name="connsiteY3" fmla="*/ 659567 h 816963"/>
                    <a:gd name="connsiteX4" fmla="*/ 66206 w 5462666"/>
                    <a:gd name="connsiteY4" fmla="*/ 599606 h 816963"/>
                    <a:gd name="connsiteX0" fmla="*/ 66206 w 5462666"/>
                    <a:gd name="connsiteY0" fmla="*/ 599606 h 816963"/>
                    <a:gd name="connsiteX1" fmla="*/ 1040567 w 5462666"/>
                    <a:gd name="connsiteY1" fmla="*/ 0 h 816963"/>
                    <a:gd name="connsiteX2" fmla="*/ 4428344 w 5462666"/>
                    <a:gd name="connsiteY2" fmla="*/ 14990 h 816963"/>
                    <a:gd name="connsiteX3" fmla="*/ 5462666 w 5462666"/>
                    <a:gd name="connsiteY3" fmla="*/ 659567 h 816963"/>
                    <a:gd name="connsiteX4" fmla="*/ 66206 w 5462666"/>
                    <a:gd name="connsiteY4" fmla="*/ 599606 h 816963"/>
                    <a:gd name="connsiteX0" fmla="*/ 66206 w 5462666"/>
                    <a:gd name="connsiteY0" fmla="*/ 599606 h 816963"/>
                    <a:gd name="connsiteX1" fmla="*/ 1040567 w 5462666"/>
                    <a:gd name="connsiteY1" fmla="*/ 0 h 816963"/>
                    <a:gd name="connsiteX2" fmla="*/ 4428344 w 5462666"/>
                    <a:gd name="connsiteY2" fmla="*/ 14990 h 816963"/>
                    <a:gd name="connsiteX3" fmla="*/ 5462666 w 5462666"/>
                    <a:gd name="connsiteY3" fmla="*/ 659567 h 816963"/>
                    <a:gd name="connsiteX4" fmla="*/ 66206 w 5462666"/>
                    <a:gd name="connsiteY4" fmla="*/ 599606 h 816963"/>
                    <a:gd name="connsiteX0" fmla="*/ 66206 w 5462666"/>
                    <a:gd name="connsiteY0" fmla="*/ 639580 h 856937"/>
                    <a:gd name="connsiteX1" fmla="*/ 1040567 w 5462666"/>
                    <a:gd name="connsiteY1" fmla="*/ 39974 h 856937"/>
                    <a:gd name="connsiteX2" fmla="*/ 4428344 w 5462666"/>
                    <a:gd name="connsiteY2" fmla="*/ 54964 h 856937"/>
                    <a:gd name="connsiteX3" fmla="*/ 5462666 w 5462666"/>
                    <a:gd name="connsiteY3" fmla="*/ 699541 h 856937"/>
                    <a:gd name="connsiteX4" fmla="*/ 66206 w 5462666"/>
                    <a:gd name="connsiteY4" fmla="*/ 639580 h 856937"/>
                    <a:gd name="connsiteX0" fmla="*/ 66206 w 5486399"/>
                    <a:gd name="connsiteY0" fmla="*/ 639580 h 856937"/>
                    <a:gd name="connsiteX1" fmla="*/ 1040567 w 5486399"/>
                    <a:gd name="connsiteY1" fmla="*/ 39974 h 856937"/>
                    <a:gd name="connsiteX2" fmla="*/ 4428344 w 5486399"/>
                    <a:gd name="connsiteY2" fmla="*/ 54964 h 856937"/>
                    <a:gd name="connsiteX3" fmla="*/ 5462666 w 5486399"/>
                    <a:gd name="connsiteY3" fmla="*/ 699541 h 856937"/>
                    <a:gd name="connsiteX4" fmla="*/ 66206 w 5486399"/>
                    <a:gd name="connsiteY4" fmla="*/ 639580 h 856937"/>
                    <a:gd name="connsiteX0" fmla="*/ 66206 w 5486399"/>
                    <a:gd name="connsiteY0" fmla="*/ 639580 h 856937"/>
                    <a:gd name="connsiteX1" fmla="*/ 1040567 w 5486399"/>
                    <a:gd name="connsiteY1" fmla="*/ 39974 h 856937"/>
                    <a:gd name="connsiteX2" fmla="*/ 4428344 w 5486399"/>
                    <a:gd name="connsiteY2" fmla="*/ 54964 h 856937"/>
                    <a:gd name="connsiteX3" fmla="*/ 5462666 w 5486399"/>
                    <a:gd name="connsiteY3" fmla="*/ 699541 h 856937"/>
                    <a:gd name="connsiteX4" fmla="*/ 66206 w 5486399"/>
                    <a:gd name="connsiteY4" fmla="*/ 639580 h 856937"/>
                    <a:gd name="connsiteX0" fmla="*/ 66206 w 5486399"/>
                    <a:gd name="connsiteY0" fmla="*/ 673308 h 890665"/>
                    <a:gd name="connsiteX1" fmla="*/ 1040567 w 5486399"/>
                    <a:gd name="connsiteY1" fmla="*/ 73702 h 890665"/>
                    <a:gd name="connsiteX2" fmla="*/ 4428344 w 5486399"/>
                    <a:gd name="connsiteY2" fmla="*/ 88692 h 890665"/>
                    <a:gd name="connsiteX3" fmla="*/ 5462666 w 5486399"/>
                    <a:gd name="connsiteY3" fmla="*/ 733269 h 890665"/>
                    <a:gd name="connsiteX4" fmla="*/ 66206 w 5486399"/>
                    <a:gd name="connsiteY4" fmla="*/ 673308 h 890665"/>
                    <a:gd name="connsiteX0" fmla="*/ 66206 w 5486399"/>
                    <a:gd name="connsiteY0" fmla="*/ 639580 h 856937"/>
                    <a:gd name="connsiteX1" fmla="*/ 1040567 w 5486399"/>
                    <a:gd name="connsiteY1" fmla="*/ 39974 h 856937"/>
                    <a:gd name="connsiteX2" fmla="*/ 4428344 w 5486399"/>
                    <a:gd name="connsiteY2" fmla="*/ 54964 h 856937"/>
                    <a:gd name="connsiteX3" fmla="*/ 5462666 w 5486399"/>
                    <a:gd name="connsiteY3" fmla="*/ 699541 h 856937"/>
                    <a:gd name="connsiteX4" fmla="*/ 66206 w 5486399"/>
                    <a:gd name="connsiteY4" fmla="*/ 639580 h 856937"/>
                    <a:gd name="connsiteX0" fmla="*/ 0 w 5420193"/>
                    <a:gd name="connsiteY0" fmla="*/ 639580 h 856937"/>
                    <a:gd name="connsiteX1" fmla="*/ 974361 w 5420193"/>
                    <a:gd name="connsiteY1" fmla="*/ 39974 h 856937"/>
                    <a:gd name="connsiteX2" fmla="*/ 4362138 w 5420193"/>
                    <a:gd name="connsiteY2" fmla="*/ 54964 h 856937"/>
                    <a:gd name="connsiteX3" fmla="*/ 5396460 w 5420193"/>
                    <a:gd name="connsiteY3" fmla="*/ 699541 h 856937"/>
                    <a:gd name="connsiteX4" fmla="*/ 0 w 5420193"/>
                    <a:gd name="connsiteY4" fmla="*/ 639580 h 856937"/>
                    <a:gd name="connsiteX0" fmla="*/ 0 w 5420193"/>
                    <a:gd name="connsiteY0" fmla="*/ 639580 h 856937"/>
                    <a:gd name="connsiteX1" fmla="*/ 974361 w 5420193"/>
                    <a:gd name="connsiteY1" fmla="*/ 39974 h 856937"/>
                    <a:gd name="connsiteX2" fmla="*/ 4362138 w 5420193"/>
                    <a:gd name="connsiteY2" fmla="*/ 54964 h 856937"/>
                    <a:gd name="connsiteX3" fmla="*/ 5396460 w 5420193"/>
                    <a:gd name="connsiteY3" fmla="*/ 699541 h 856937"/>
                    <a:gd name="connsiteX4" fmla="*/ 0 w 5420193"/>
                    <a:gd name="connsiteY4" fmla="*/ 639580 h 856937"/>
                    <a:gd name="connsiteX0" fmla="*/ 0 w 5420193"/>
                    <a:gd name="connsiteY0" fmla="*/ 639580 h 856937"/>
                    <a:gd name="connsiteX1" fmla="*/ 974361 w 5420193"/>
                    <a:gd name="connsiteY1" fmla="*/ 39974 h 856937"/>
                    <a:gd name="connsiteX2" fmla="*/ 4362138 w 5420193"/>
                    <a:gd name="connsiteY2" fmla="*/ 54964 h 856937"/>
                    <a:gd name="connsiteX3" fmla="*/ 5396460 w 5420193"/>
                    <a:gd name="connsiteY3" fmla="*/ 699541 h 856937"/>
                    <a:gd name="connsiteX4" fmla="*/ 0 w 5420193"/>
                    <a:gd name="connsiteY4" fmla="*/ 639580 h 856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20193" h="856937">
                      <a:moveTo>
                        <a:pt x="0" y="639580"/>
                      </a:moveTo>
                      <a:cubicBezTo>
                        <a:pt x="16240" y="314793"/>
                        <a:pt x="1250" y="37475"/>
                        <a:pt x="974361" y="39974"/>
                      </a:cubicBezTo>
                      <a:cubicBezTo>
                        <a:pt x="2103620" y="44971"/>
                        <a:pt x="3170420" y="0"/>
                        <a:pt x="4362138" y="54964"/>
                      </a:cubicBezTo>
                      <a:cubicBezTo>
                        <a:pt x="5420193" y="99935"/>
                        <a:pt x="5315264" y="284814"/>
                        <a:pt x="5396460" y="699541"/>
                      </a:cubicBezTo>
                      <a:cubicBezTo>
                        <a:pt x="4459575" y="856937"/>
                        <a:pt x="753255" y="821960"/>
                        <a:pt x="0" y="639580"/>
                      </a:cubicBezTo>
                      <a:close/>
                    </a:path>
                  </a:pathLst>
                </a:custGeom>
                <a:grp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Freeform 116"/>
                <p:cNvSpPr/>
                <p:nvPr/>
              </p:nvSpPr>
              <p:spPr>
                <a:xfrm>
                  <a:off x="1905000" y="1676400"/>
                  <a:ext cx="5391302" cy="276149"/>
                </a:xfrm>
                <a:custGeom>
                  <a:avLst/>
                  <a:gdLst>
                    <a:gd name="connsiteX0" fmla="*/ 0 w 5391302"/>
                    <a:gd name="connsiteY0" fmla="*/ 0 h 51206"/>
                    <a:gd name="connsiteX1" fmla="*/ 5391302 w 5391302"/>
                    <a:gd name="connsiteY1" fmla="*/ 51206 h 51206"/>
                    <a:gd name="connsiteX0" fmla="*/ 0 w 5391302"/>
                    <a:gd name="connsiteY0" fmla="*/ 0 h 276149"/>
                    <a:gd name="connsiteX1" fmla="*/ 5391302 w 5391302"/>
                    <a:gd name="connsiteY1" fmla="*/ 51206 h 276149"/>
                    <a:gd name="connsiteX0" fmla="*/ 0 w 5391302"/>
                    <a:gd name="connsiteY0" fmla="*/ 0 h 276149"/>
                    <a:gd name="connsiteX1" fmla="*/ 5391302 w 5391302"/>
                    <a:gd name="connsiteY1" fmla="*/ 51206 h 276149"/>
                    <a:gd name="connsiteX0" fmla="*/ 0 w 5391302"/>
                    <a:gd name="connsiteY0" fmla="*/ 0 h 276149"/>
                    <a:gd name="connsiteX1" fmla="*/ 5391302 w 5391302"/>
                    <a:gd name="connsiteY1" fmla="*/ 51206 h 276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91302" h="276149">
                      <a:moveTo>
                        <a:pt x="0" y="0"/>
                      </a:moveTo>
                      <a:cubicBezTo>
                        <a:pt x="1925727" y="276149"/>
                        <a:pt x="4890210" y="121920"/>
                        <a:pt x="5391302" y="51206"/>
                      </a:cubicBezTo>
                    </a:path>
                  </a:pathLst>
                </a:custGeom>
                <a:grpFill/>
                <a:ln w="25400">
                  <a:solidFill>
                    <a:srgbClr val="C00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512" y="4661650"/>
            <a:ext cx="4787368" cy="2405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7" name="Group 46"/>
          <p:cNvGrpSpPr/>
          <p:nvPr/>
        </p:nvGrpSpPr>
        <p:grpSpPr>
          <a:xfrm>
            <a:off x="4508281" y="3940081"/>
            <a:ext cx="3949817" cy="1938914"/>
            <a:chOff x="4508281" y="3940081"/>
            <a:chExt cx="3949817" cy="1938914"/>
          </a:xfrm>
        </p:grpSpPr>
        <p:grpSp>
          <p:nvGrpSpPr>
            <p:cNvPr id="41" name="Group 40"/>
            <p:cNvGrpSpPr/>
            <p:nvPr/>
          </p:nvGrpSpPr>
          <p:grpSpPr>
            <a:xfrm>
              <a:off x="4508281" y="3940081"/>
              <a:ext cx="3949817" cy="1938914"/>
              <a:chOff x="4508281" y="4107741"/>
              <a:chExt cx="3285279" cy="1771253"/>
            </a:xfrm>
          </p:grpSpPr>
          <p:pic>
            <p:nvPicPr>
              <p:cNvPr id="2054" name="Picture 6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08281" y="4116869"/>
                <a:ext cx="3285279" cy="1762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39" name="Straight Connector 38"/>
              <p:cNvCxnSpPr/>
              <p:nvPr/>
            </p:nvCxnSpPr>
            <p:spPr bwMode="auto">
              <a:xfrm>
                <a:off x="6553148" y="4116869"/>
                <a:ext cx="0" cy="203343"/>
              </a:xfrm>
              <a:prstGeom prst="lin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n w="28575" cap="flat" cmpd="sng" algn="ctr">
                <a:solidFill>
                  <a:srgbClr val="F76D07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4" name="Straight Connector 123"/>
              <p:cNvCxnSpPr/>
              <p:nvPr/>
            </p:nvCxnSpPr>
            <p:spPr bwMode="auto">
              <a:xfrm>
                <a:off x="7772316" y="4107741"/>
                <a:ext cx="0" cy="203343"/>
              </a:xfrm>
              <a:prstGeom prst="lin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n w="28575" cap="flat" cmpd="sng" algn="ctr">
                <a:solidFill>
                  <a:srgbClr val="F76D07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43" name="Straight Connector 42"/>
            <p:cNvCxnSpPr/>
            <p:nvPr/>
          </p:nvCxnSpPr>
          <p:spPr bwMode="auto">
            <a:xfrm flipH="1">
              <a:off x="5486376" y="4061368"/>
              <a:ext cx="479856" cy="36068"/>
            </a:xfrm>
            <a:prstGeom prst="lin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" name="Straight Connector 44"/>
            <p:cNvCxnSpPr/>
            <p:nvPr/>
          </p:nvCxnSpPr>
          <p:spPr bwMode="auto">
            <a:xfrm>
              <a:off x="5486376" y="4107741"/>
              <a:ext cx="664545" cy="50969"/>
            </a:xfrm>
            <a:prstGeom prst="lin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6" name="Rectangle 45"/>
            <p:cNvSpPr/>
            <p:nvPr/>
          </p:nvSpPr>
          <p:spPr bwMode="auto">
            <a:xfrm>
              <a:off x="4547372" y="4016280"/>
              <a:ext cx="939004" cy="303932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smtClean="0">
                  <a:ea typeface="SimSun" panose="02010600030101010101" pitchFamily="2" charset="-122"/>
                </a:rPr>
                <a:t>0.1cm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778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3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  <p:bldP spid="9226" grpId="0" animBg="1"/>
      <p:bldP spid="9232" grpId="0" animBg="1"/>
      <p:bldP spid="9233" grpId="0" animBg="1"/>
      <p:bldP spid="9235" grpId="0" animBg="1"/>
      <p:bldP spid="2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3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</p:bld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ue Waves">
  <a:themeElements>
    <a:clrScheme name="Blu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Blu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Blu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538</Words>
  <Application>Microsoft Office PowerPoint</Application>
  <PresentationFormat>On-screen Show (4:3)</PresentationFormat>
  <Paragraphs>125</Paragraphs>
  <Slides>10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Custom Design</vt:lpstr>
      <vt:lpstr>Blue Waves</vt:lpstr>
      <vt:lpstr>TRƯỜNG CAO ĐẲNG LÝ TỰ TRỌNG TP.HỒ CHÍ MINH KHOA CÔNG NGHỆ MAY-THỜI TRANG</vt:lpstr>
      <vt:lpstr>PowerPoint Presentation</vt:lpstr>
      <vt:lpstr>Câu trả lời:</vt:lpstr>
      <vt:lpstr>PowerPoint Presentation</vt:lpstr>
      <vt:lpstr>PowerPoint Presentation</vt:lpstr>
      <vt:lpstr>PowerPoint Presentation</vt:lpstr>
      <vt:lpstr>PowerPoint Presentation</vt:lpstr>
      <vt:lpstr>3.QUI TRÌNH</vt:lpstr>
      <vt:lpstr>3.QUI TRÌNH</vt:lpstr>
      <vt:lpstr>4.NGUYÊN NHÂN SAI HỎNG, BIỆN PHÁP PHÒNG NGỪA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Nguyen </cp:lastModifiedBy>
  <cp:revision>60</cp:revision>
  <dcterms:created xsi:type="dcterms:W3CDTF">2011-06-06T07:33:58Z</dcterms:created>
  <dcterms:modified xsi:type="dcterms:W3CDTF">2018-04-04T18:01:40Z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1033-10.2.0.6020</vt:lpwstr>
  </property>
</Properties>
</file>